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4" r:id="rId2"/>
    <p:sldId id="256" r:id="rId3"/>
    <p:sldId id="257" r:id="rId4"/>
    <p:sldId id="258" r:id="rId5"/>
    <p:sldId id="260" r:id="rId6"/>
    <p:sldId id="261" r:id="rId7"/>
    <p:sldId id="262" r:id="rId8"/>
    <p:sldId id="259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14" autoAdjust="0"/>
    <p:restoredTop sz="94660"/>
  </p:normalViewPr>
  <p:slideViewPr>
    <p:cSldViewPr snapToGrid="0">
      <p:cViewPr varScale="1">
        <p:scale>
          <a:sx n="64" d="100"/>
          <a:sy n="64" d="100"/>
        </p:scale>
        <p:origin x="6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" userId="0565febb4a03cddf" providerId="LiveId" clId="{020F45BB-AC12-4C52-85FB-003593116CE6}"/>
    <pc:docChg chg="undo redo custSel addSld delSld modSld sldOrd">
      <pc:chgData name="MOHAMED" userId="0565febb4a03cddf" providerId="LiveId" clId="{020F45BB-AC12-4C52-85FB-003593116CE6}" dt="2022-11-15T04:26:45.229" v="2264" actId="12"/>
      <pc:docMkLst>
        <pc:docMk/>
      </pc:docMkLst>
      <pc:sldChg chg="addSp delSp modSp mod modTransition setBg">
        <pc:chgData name="MOHAMED" userId="0565febb4a03cddf" providerId="LiveId" clId="{020F45BB-AC12-4C52-85FB-003593116CE6}" dt="2022-11-15T04:24:54.552" v="2245"/>
        <pc:sldMkLst>
          <pc:docMk/>
          <pc:sldMk cId="1120121226" sldId="256"/>
        </pc:sldMkLst>
        <pc:spChg chg="mod">
          <ac:chgData name="MOHAMED" userId="0565febb4a03cddf" providerId="LiveId" clId="{020F45BB-AC12-4C52-85FB-003593116CE6}" dt="2022-11-14T15:27:20.642" v="1837" actId="20577"/>
          <ac:spMkLst>
            <pc:docMk/>
            <pc:sldMk cId="1120121226" sldId="256"/>
            <ac:spMk id="3" creationId="{62E2F483-7D80-2454-D7AC-EC4A88BEEAA7}"/>
          </ac:spMkLst>
        </pc:spChg>
        <pc:spChg chg="add mod">
          <ac:chgData name="MOHAMED" userId="0565febb4a03cddf" providerId="LiveId" clId="{020F45BB-AC12-4C52-85FB-003593116CE6}" dt="2022-11-15T04:04:07.009" v="2232" actId="20577"/>
          <ac:spMkLst>
            <pc:docMk/>
            <pc:sldMk cId="1120121226" sldId="256"/>
            <ac:spMk id="7" creationId="{9A5165EC-E689-6C29-7E65-1FA66F812407}"/>
          </ac:spMkLst>
        </pc:spChg>
        <pc:graphicFrameChg chg="add del mod modGraphic">
          <ac:chgData name="MOHAMED" userId="0565febb4a03cddf" providerId="LiveId" clId="{020F45BB-AC12-4C52-85FB-003593116CE6}" dt="2022-11-14T15:26:39.117" v="1834" actId="21"/>
          <ac:graphicFrameMkLst>
            <pc:docMk/>
            <pc:sldMk cId="1120121226" sldId="256"/>
            <ac:graphicFrameMk id="6" creationId="{499D4460-BA7A-0A3D-FC1E-D3B00600E227}"/>
          </ac:graphicFrameMkLst>
        </pc:graphicFrameChg>
        <pc:picChg chg="add mod">
          <ac:chgData name="MOHAMED" userId="0565febb4a03cddf" providerId="LiveId" clId="{020F45BB-AC12-4C52-85FB-003593116CE6}" dt="2022-11-14T15:26:57.968" v="1835" actId="1076"/>
          <ac:picMkLst>
            <pc:docMk/>
            <pc:sldMk cId="1120121226" sldId="256"/>
            <ac:picMk id="9" creationId="{536EC163-5B02-AF70-8932-73001E438CE7}"/>
          </ac:picMkLst>
        </pc:picChg>
        <pc:cxnChg chg="add del mod">
          <ac:chgData name="MOHAMED" userId="0565febb4a03cddf" providerId="LiveId" clId="{020F45BB-AC12-4C52-85FB-003593116CE6}" dt="2022-11-14T15:23:08.809" v="1830" actId="21"/>
          <ac:cxnSpMkLst>
            <pc:docMk/>
            <pc:sldMk cId="1120121226" sldId="256"/>
            <ac:cxnSpMk id="5" creationId="{620FD0DA-0819-FAD3-C960-A94C8B9FA51B}"/>
          </ac:cxnSpMkLst>
        </pc:cxnChg>
      </pc:sldChg>
      <pc:sldChg chg="addSp modSp mod modTransition setBg">
        <pc:chgData name="MOHAMED" userId="0565febb4a03cddf" providerId="LiveId" clId="{020F45BB-AC12-4C52-85FB-003593116CE6}" dt="2022-11-15T04:24:51.104" v="2244"/>
        <pc:sldMkLst>
          <pc:docMk/>
          <pc:sldMk cId="827155832" sldId="257"/>
        </pc:sldMkLst>
        <pc:graphicFrameChg chg="mod modGraphic">
          <ac:chgData name="MOHAMED" userId="0565febb4a03cddf" providerId="LiveId" clId="{020F45BB-AC12-4C52-85FB-003593116CE6}" dt="2022-11-14T15:48:23.188" v="1874" actId="14100"/>
          <ac:graphicFrameMkLst>
            <pc:docMk/>
            <pc:sldMk cId="827155832" sldId="257"/>
            <ac:graphicFrameMk id="2" creationId="{10C3496C-B4CC-2E03-C93D-8E2446734CE4}"/>
          </ac:graphicFrameMkLst>
        </pc:graphicFrameChg>
        <pc:picChg chg="add mod">
          <ac:chgData name="MOHAMED" userId="0565febb4a03cddf" providerId="LiveId" clId="{020F45BB-AC12-4C52-85FB-003593116CE6}" dt="2022-11-14T15:43:58.892" v="1862" actId="14100"/>
          <ac:picMkLst>
            <pc:docMk/>
            <pc:sldMk cId="827155832" sldId="257"/>
            <ac:picMk id="4" creationId="{20A1AB10-1E2E-9876-E3DA-3FCF0C56909D}"/>
          </ac:picMkLst>
        </pc:picChg>
      </pc:sldChg>
      <pc:sldChg chg="modSp mod modTransition">
        <pc:chgData name="MOHAMED" userId="0565febb4a03cddf" providerId="LiveId" clId="{020F45BB-AC12-4C52-85FB-003593116CE6}" dt="2022-11-15T04:24:48.277" v="2243"/>
        <pc:sldMkLst>
          <pc:docMk/>
          <pc:sldMk cId="2861065285" sldId="258"/>
        </pc:sldMkLst>
        <pc:graphicFrameChg chg="mod modGraphic">
          <ac:chgData name="MOHAMED" userId="0565febb4a03cddf" providerId="LiveId" clId="{020F45BB-AC12-4C52-85FB-003593116CE6}" dt="2022-11-14T15:47:52.459" v="1873" actId="2711"/>
          <ac:graphicFrameMkLst>
            <pc:docMk/>
            <pc:sldMk cId="2861065285" sldId="258"/>
            <ac:graphicFrameMk id="3" creationId="{DEB07AAF-3B3F-AB96-B3AD-22F4B8336155}"/>
          </ac:graphicFrameMkLst>
        </pc:graphicFrameChg>
      </pc:sldChg>
      <pc:sldChg chg="addSp delSp modSp mod ord modTransition setBg">
        <pc:chgData name="MOHAMED" userId="0565febb4a03cddf" providerId="LiveId" clId="{020F45BB-AC12-4C52-85FB-003593116CE6}" dt="2022-11-15T04:26:45.229" v="2264" actId="12"/>
        <pc:sldMkLst>
          <pc:docMk/>
          <pc:sldMk cId="430869798" sldId="259"/>
        </pc:sldMkLst>
        <pc:spChg chg="mod">
          <ac:chgData name="MOHAMED" userId="0565febb4a03cddf" providerId="LiveId" clId="{020F45BB-AC12-4C52-85FB-003593116CE6}" dt="2022-11-15T04:06:13.828" v="2237" actId="2711"/>
          <ac:spMkLst>
            <pc:docMk/>
            <pc:sldMk cId="430869798" sldId="259"/>
            <ac:spMk id="2" creationId="{827B61FF-C93E-A6A8-2E28-33E50DBEB5FD}"/>
          </ac:spMkLst>
        </pc:spChg>
        <pc:spChg chg="mod">
          <ac:chgData name="MOHAMED" userId="0565febb4a03cddf" providerId="LiveId" clId="{020F45BB-AC12-4C52-85FB-003593116CE6}" dt="2022-11-14T16:33:03.062" v="2229" actId="255"/>
          <ac:spMkLst>
            <pc:docMk/>
            <pc:sldMk cId="430869798" sldId="259"/>
            <ac:spMk id="3" creationId="{F99E9017-32E0-730A-50EF-66AD3AEF6444}"/>
          </ac:spMkLst>
        </pc:spChg>
        <pc:spChg chg="add del mod">
          <ac:chgData name="MOHAMED" userId="0565febb4a03cddf" providerId="LiveId" clId="{020F45BB-AC12-4C52-85FB-003593116CE6}" dt="2022-11-14T13:33:36.818" v="488" actId="11529"/>
          <ac:spMkLst>
            <pc:docMk/>
            <pc:sldMk cId="430869798" sldId="259"/>
            <ac:spMk id="4" creationId="{03AFB2D9-A96B-0D8F-557D-D7DBC27F2064}"/>
          </ac:spMkLst>
        </pc:spChg>
        <pc:spChg chg="add mod">
          <ac:chgData name="MOHAMED" userId="0565febb4a03cddf" providerId="LiveId" clId="{020F45BB-AC12-4C52-85FB-003593116CE6}" dt="2022-11-15T04:05:20.085" v="2236" actId="12"/>
          <ac:spMkLst>
            <pc:docMk/>
            <pc:sldMk cId="430869798" sldId="259"/>
            <ac:spMk id="10" creationId="{37C06909-BEC8-1738-B3AC-38EAEEF336AF}"/>
          </ac:spMkLst>
        </pc:spChg>
        <pc:spChg chg="add del mod">
          <ac:chgData name="MOHAMED" userId="0565febb4a03cddf" providerId="LiveId" clId="{020F45BB-AC12-4C52-85FB-003593116CE6}" dt="2022-11-14T10:49:59.474" v="260" actId="478"/>
          <ac:spMkLst>
            <pc:docMk/>
            <pc:sldMk cId="430869798" sldId="259"/>
            <ac:spMk id="13" creationId="{A8946868-B0EA-0E05-4AA7-AC451E71DB63}"/>
          </ac:spMkLst>
        </pc:spChg>
        <pc:spChg chg="add del mod">
          <ac:chgData name="MOHAMED" userId="0565febb4a03cddf" providerId="LiveId" clId="{020F45BB-AC12-4C52-85FB-003593116CE6}" dt="2022-11-14T10:50:12.687" v="264"/>
          <ac:spMkLst>
            <pc:docMk/>
            <pc:sldMk cId="430869798" sldId="259"/>
            <ac:spMk id="14" creationId="{6ABBB05B-E374-F6C2-E1C6-0E6F6FA17FE1}"/>
          </ac:spMkLst>
        </pc:spChg>
        <pc:spChg chg="add del mod">
          <ac:chgData name="MOHAMED" userId="0565febb4a03cddf" providerId="LiveId" clId="{020F45BB-AC12-4C52-85FB-003593116CE6}" dt="2022-11-14T10:50:41.171" v="269"/>
          <ac:spMkLst>
            <pc:docMk/>
            <pc:sldMk cId="430869798" sldId="259"/>
            <ac:spMk id="15" creationId="{49BB9CFD-C1F6-785D-65F5-21B4031BAA5D}"/>
          </ac:spMkLst>
        </pc:spChg>
        <pc:spChg chg="add del mod">
          <ac:chgData name="MOHAMED" userId="0565febb4a03cddf" providerId="LiveId" clId="{020F45BB-AC12-4C52-85FB-003593116CE6}" dt="2022-11-14T10:50:41.171" v="271"/>
          <ac:spMkLst>
            <pc:docMk/>
            <pc:sldMk cId="430869798" sldId="259"/>
            <ac:spMk id="16" creationId="{7A7B3C8D-7645-105F-8FB8-15927561964D}"/>
          </ac:spMkLst>
        </pc:spChg>
        <pc:spChg chg="add mod">
          <ac:chgData name="MOHAMED" userId="0565febb4a03cddf" providerId="LiveId" clId="{020F45BB-AC12-4C52-85FB-003593116CE6}" dt="2022-11-15T04:26:45.229" v="2264" actId="12"/>
          <ac:spMkLst>
            <pc:docMk/>
            <pc:sldMk cId="430869798" sldId="259"/>
            <ac:spMk id="17" creationId="{B111B799-1659-3A13-9BD2-7C8CC4772434}"/>
          </ac:spMkLst>
        </pc:spChg>
        <pc:picChg chg="add mod">
          <ac:chgData name="MOHAMED" userId="0565febb4a03cddf" providerId="LiveId" clId="{020F45BB-AC12-4C52-85FB-003593116CE6}" dt="2022-11-14T15:17:44.211" v="1803" actId="14100"/>
          <ac:picMkLst>
            <pc:docMk/>
            <pc:sldMk cId="430869798" sldId="259"/>
            <ac:picMk id="6" creationId="{6171515C-44C2-8C7B-2653-667A5FF58DF6}"/>
          </ac:picMkLst>
        </pc:picChg>
        <pc:picChg chg="add del mod">
          <ac:chgData name="MOHAMED" userId="0565febb4a03cddf" providerId="LiveId" clId="{020F45BB-AC12-4C52-85FB-003593116CE6}" dt="2022-11-14T10:37:38.778" v="8" actId="21"/>
          <ac:picMkLst>
            <pc:docMk/>
            <pc:sldMk cId="430869798" sldId="259"/>
            <ac:picMk id="6" creationId="{CA9C4DCF-E7B4-EF63-93C3-BFA579E518AD}"/>
          </ac:picMkLst>
        </pc:picChg>
        <pc:picChg chg="add del mod">
          <ac:chgData name="MOHAMED" userId="0565febb4a03cddf" providerId="LiveId" clId="{020F45BB-AC12-4C52-85FB-003593116CE6}" dt="2022-11-14T10:37:44.444" v="9" actId="21"/>
          <ac:picMkLst>
            <pc:docMk/>
            <pc:sldMk cId="430869798" sldId="259"/>
            <ac:picMk id="7" creationId="{1C52869E-D0AC-D7E1-BA51-38ACD89A55BA}"/>
          </ac:picMkLst>
        </pc:picChg>
        <pc:picChg chg="add del">
          <ac:chgData name="MOHAMED" userId="0565febb4a03cddf" providerId="LiveId" clId="{020F45BB-AC12-4C52-85FB-003593116CE6}" dt="2022-11-14T10:37:50.667" v="13"/>
          <ac:picMkLst>
            <pc:docMk/>
            <pc:sldMk cId="430869798" sldId="259"/>
            <ac:picMk id="8" creationId="{A33E777C-F1E4-D9A3-FB23-E2068654469B}"/>
          </ac:picMkLst>
        </pc:picChg>
        <pc:picChg chg="add del mod">
          <ac:chgData name="MOHAMED" userId="0565febb4a03cddf" providerId="LiveId" clId="{020F45BB-AC12-4C52-85FB-003593116CE6}" dt="2022-11-14T10:38:01.830" v="18" actId="21"/>
          <ac:picMkLst>
            <pc:docMk/>
            <pc:sldMk cId="430869798" sldId="259"/>
            <ac:picMk id="9" creationId="{76B6DD95-8798-63DD-44A2-0C0D9EC392EA}"/>
          </ac:picMkLst>
        </pc:picChg>
        <pc:cxnChg chg="mod">
          <ac:chgData name="MOHAMED" userId="0565febb4a03cddf" providerId="LiveId" clId="{020F45BB-AC12-4C52-85FB-003593116CE6}" dt="2022-11-14T10:47:41.199" v="219" actId="14100"/>
          <ac:cxnSpMkLst>
            <pc:docMk/>
            <pc:sldMk cId="430869798" sldId="259"/>
            <ac:cxnSpMk id="5" creationId="{A20C1AAA-64B8-E008-6EE1-41DDD700458C}"/>
          </ac:cxnSpMkLst>
        </pc:cxnChg>
        <pc:cxnChg chg="add mod">
          <ac:chgData name="MOHAMED" userId="0565febb4a03cddf" providerId="LiveId" clId="{020F45BB-AC12-4C52-85FB-003593116CE6}" dt="2022-11-14T14:25:22.797" v="1268" actId="14100"/>
          <ac:cxnSpMkLst>
            <pc:docMk/>
            <pc:sldMk cId="430869798" sldId="259"/>
            <ac:cxnSpMk id="7" creationId="{B335475A-B86F-B4E2-DF0B-7239E45FB8F2}"/>
          </ac:cxnSpMkLst>
        </pc:cxnChg>
      </pc:sldChg>
      <pc:sldChg chg="addSp delSp modSp new mod ord modTransition modAnim">
        <pc:chgData name="MOHAMED" userId="0565febb4a03cddf" providerId="LiveId" clId="{020F45BB-AC12-4C52-85FB-003593116CE6}" dt="2022-11-15T04:24:42.116" v="2242"/>
        <pc:sldMkLst>
          <pc:docMk/>
          <pc:sldMk cId="706635941" sldId="260"/>
        </pc:sldMkLst>
        <pc:spChg chg="add mod">
          <ac:chgData name="MOHAMED" userId="0565febb4a03cddf" providerId="LiveId" clId="{020F45BB-AC12-4C52-85FB-003593116CE6}" dt="2022-11-14T13:43:55.985" v="552" actId="208"/>
          <ac:spMkLst>
            <pc:docMk/>
            <pc:sldMk cId="706635941" sldId="260"/>
            <ac:spMk id="2" creationId="{537397CC-9757-B082-7A44-1EA2DD6C00F1}"/>
          </ac:spMkLst>
        </pc:spChg>
        <pc:graphicFrameChg chg="add del mod modGraphic">
          <ac:chgData name="MOHAMED" userId="0565febb4a03cddf" providerId="LiveId" clId="{020F45BB-AC12-4C52-85FB-003593116CE6}" dt="2022-11-14T13:54:04.986" v="738" actId="1032"/>
          <ac:graphicFrameMkLst>
            <pc:docMk/>
            <pc:sldMk cId="706635941" sldId="260"/>
            <ac:graphicFrameMk id="3" creationId="{4DFBDB33-D79A-2EB4-80FC-AFEE2F072934}"/>
          </ac:graphicFrameMkLst>
        </pc:graphicFrameChg>
        <pc:graphicFrameChg chg="add del mod modGraphic">
          <ac:chgData name="MOHAMED" userId="0565febb4a03cddf" providerId="LiveId" clId="{020F45BB-AC12-4C52-85FB-003593116CE6}" dt="2022-11-14T13:55:36.283" v="796" actId="1032"/>
          <ac:graphicFrameMkLst>
            <pc:docMk/>
            <pc:sldMk cId="706635941" sldId="260"/>
            <ac:graphicFrameMk id="4" creationId="{F678E622-67AC-94C8-3A84-948F78FD1B8F}"/>
          </ac:graphicFrameMkLst>
        </pc:graphicFrameChg>
        <pc:graphicFrameChg chg="add del mod modGraphic">
          <ac:chgData name="MOHAMED" userId="0565febb4a03cddf" providerId="LiveId" clId="{020F45BB-AC12-4C52-85FB-003593116CE6}" dt="2022-11-14T13:56:14.576" v="799" actId="1032"/>
          <ac:graphicFrameMkLst>
            <pc:docMk/>
            <pc:sldMk cId="706635941" sldId="260"/>
            <ac:graphicFrameMk id="5" creationId="{0EAAF5DC-B3AE-30A8-91FC-965089569C80}"/>
          </ac:graphicFrameMkLst>
        </pc:graphicFrameChg>
        <pc:graphicFrameChg chg="add mod modGraphic">
          <ac:chgData name="MOHAMED" userId="0565febb4a03cddf" providerId="LiveId" clId="{020F45BB-AC12-4C52-85FB-003593116CE6}" dt="2022-11-14T16:31:54.760" v="2222" actId="14100"/>
          <ac:graphicFrameMkLst>
            <pc:docMk/>
            <pc:sldMk cId="706635941" sldId="260"/>
            <ac:graphicFrameMk id="8" creationId="{1AC025FE-9CC4-226A-79B2-14F671E4CFF4}"/>
          </ac:graphicFrameMkLst>
        </pc:graphicFrameChg>
      </pc:sldChg>
      <pc:sldChg chg="del">
        <pc:chgData name="MOHAMED" userId="0565febb4a03cddf" providerId="LiveId" clId="{020F45BB-AC12-4C52-85FB-003593116CE6}" dt="2022-11-14T13:42:59.552" v="547" actId="2696"/>
        <pc:sldMkLst>
          <pc:docMk/>
          <pc:sldMk cId="1762318894" sldId="260"/>
        </pc:sldMkLst>
      </pc:sldChg>
      <pc:sldChg chg="addSp delSp modSp new mod modTransition addAnim delAnim">
        <pc:chgData name="MOHAMED" userId="0565febb4a03cddf" providerId="LiveId" clId="{020F45BB-AC12-4C52-85FB-003593116CE6}" dt="2022-11-15T04:24:38.993" v="2241"/>
        <pc:sldMkLst>
          <pc:docMk/>
          <pc:sldMk cId="234178851" sldId="261"/>
        </pc:sldMkLst>
        <pc:spChg chg="add mod">
          <ac:chgData name="MOHAMED" userId="0565febb4a03cddf" providerId="LiveId" clId="{020F45BB-AC12-4C52-85FB-003593116CE6}" dt="2022-11-14T15:49:56.196" v="1882" actId="207"/>
          <ac:spMkLst>
            <pc:docMk/>
            <pc:sldMk cId="234178851" sldId="261"/>
            <ac:spMk id="6" creationId="{60CA31AE-CE42-0AC7-DAA4-37334F0000DE}"/>
          </ac:spMkLst>
        </pc:spChg>
        <pc:graphicFrameChg chg="add del mod">
          <ac:chgData name="MOHAMED" userId="0565febb4a03cddf" providerId="LiveId" clId="{020F45BB-AC12-4C52-85FB-003593116CE6}" dt="2022-11-14T14:10:28.529" v="1081"/>
          <ac:graphicFrameMkLst>
            <pc:docMk/>
            <pc:sldMk cId="234178851" sldId="261"/>
            <ac:graphicFrameMk id="2" creationId="{3C346A12-2605-A33A-F60B-7850A6D97E54}"/>
          </ac:graphicFrameMkLst>
        </pc:graphicFrameChg>
        <pc:graphicFrameChg chg="add del mod modGraphic">
          <ac:chgData name="MOHAMED" userId="0565febb4a03cddf" providerId="LiveId" clId="{020F45BB-AC12-4C52-85FB-003593116CE6}" dt="2022-11-14T14:11:21.978" v="1083" actId="931"/>
          <ac:graphicFrameMkLst>
            <pc:docMk/>
            <pc:sldMk cId="234178851" sldId="261"/>
            <ac:graphicFrameMk id="3" creationId="{ABEAB789-9EB8-FB34-4E1B-DE205C755614}"/>
          </ac:graphicFrameMkLst>
        </pc:graphicFrameChg>
        <pc:graphicFrameChg chg="add del modGraphic">
          <ac:chgData name="MOHAMED" userId="0565febb4a03cddf" providerId="LiveId" clId="{020F45BB-AC12-4C52-85FB-003593116CE6}" dt="2022-11-14T14:16:20.270" v="1092" actId="1032"/>
          <ac:graphicFrameMkLst>
            <pc:docMk/>
            <pc:sldMk cId="234178851" sldId="261"/>
            <ac:graphicFrameMk id="4" creationId="{6D77FD82-A9A3-66AB-ED9A-F598F0C7CB30}"/>
          </ac:graphicFrameMkLst>
        </pc:graphicFrameChg>
        <pc:graphicFrameChg chg="add mod modGraphic">
          <ac:chgData name="MOHAMED" userId="0565febb4a03cddf" providerId="LiveId" clId="{020F45BB-AC12-4C52-85FB-003593116CE6}" dt="2022-11-14T16:32:16.224" v="2228" actId="20577"/>
          <ac:graphicFrameMkLst>
            <pc:docMk/>
            <pc:sldMk cId="234178851" sldId="261"/>
            <ac:graphicFrameMk id="5" creationId="{A04657E4-BC02-6257-D0AF-50889F361A2F}"/>
          </ac:graphicFrameMkLst>
        </pc:graphicFrameChg>
        <pc:picChg chg="add mod">
          <ac:chgData name="MOHAMED" userId="0565febb4a03cddf" providerId="LiveId" clId="{020F45BB-AC12-4C52-85FB-003593116CE6}" dt="2022-11-14T15:05:27.470" v="1690" actId="1076"/>
          <ac:picMkLst>
            <pc:docMk/>
            <pc:sldMk cId="234178851" sldId="261"/>
            <ac:picMk id="3" creationId="{5AC5A001-A311-05EF-4F7E-900CE5F44E3E}"/>
          </ac:picMkLst>
        </pc:picChg>
        <pc:picChg chg="add del mod">
          <ac:chgData name="MOHAMED" userId="0565febb4a03cddf" providerId="LiveId" clId="{020F45BB-AC12-4C52-85FB-003593116CE6}" dt="2022-11-14T15:05:04.916" v="1689" actId="21"/>
          <ac:picMkLst>
            <pc:docMk/>
            <pc:sldMk cId="234178851" sldId="261"/>
            <ac:picMk id="7" creationId="{777996F1-80C4-34AC-1E47-5FEACF209973}"/>
          </ac:picMkLst>
        </pc:picChg>
        <pc:picChg chg="add del mod">
          <ac:chgData name="MOHAMED" userId="0565febb4a03cddf" providerId="LiveId" clId="{020F45BB-AC12-4C52-85FB-003593116CE6}" dt="2022-11-14T15:07:39.737" v="1699" actId="21"/>
          <ac:picMkLst>
            <pc:docMk/>
            <pc:sldMk cId="234178851" sldId="261"/>
            <ac:picMk id="9" creationId="{E2429AEC-7B43-8341-64C5-14F543225BCD}"/>
          </ac:picMkLst>
        </pc:picChg>
        <pc:picChg chg="add mod">
          <ac:chgData name="MOHAMED" userId="0565febb4a03cddf" providerId="LiveId" clId="{020F45BB-AC12-4C52-85FB-003593116CE6}" dt="2022-11-14T15:54:33.400" v="1893" actId="1076"/>
          <ac:picMkLst>
            <pc:docMk/>
            <pc:sldMk cId="234178851" sldId="261"/>
            <ac:picMk id="11" creationId="{BC817CEF-D1CF-0147-B0A0-D24E49DA5F2A}"/>
          </ac:picMkLst>
        </pc:picChg>
      </pc:sldChg>
      <pc:sldChg chg="addSp delSp modSp new mod modTransition">
        <pc:chgData name="MOHAMED" userId="0565febb4a03cddf" providerId="LiveId" clId="{020F45BB-AC12-4C52-85FB-003593116CE6}" dt="2022-11-15T04:26:13.458" v="2247" actId="255"/>
        <pc:sldMkLst>
          <pc:docMk/>
          <pc:sldMk cId="783419403" sldId="262"/>
        </pc:sldMkLst>
        <pc:spChg chg="add del mod">
          <ac:chgData name="MOHAMED" userId="0565febb4a03cddf" providerId="LiveId" clId="{020F45BB-AC12-4C52-85FB-003593116CE6}" dt="2022-11-14T14:27:10.765" v="1293"/>
          <ac:spMkLst>
            <pc:docMk/>
            <pc:sldMk cId="783419403" sldId="262"/>
            <ac:spMk id="2" creationId="{6AFD2BAF-9ADA-59AF-4FA9-7A1BF2BE7F0C}"/>
          </ac:spMkLst>
        </pc:spChg>
        <pc:spChg chg="add mod">
          <ac:chgData name="MOHAMED" userId="0565febb4a03cddf" providerId="LiveId" clId="{020F45BB-AC12-4C52-85FB-003593116CE6}" dt="2022-11-14T15:52:27.260" v="1889" actId="255"/>
          <ac:spMkLst>
            <pc:docMk/>
            <pc:sldMk cId="783419403" sldId="262"/>
            <ac:spMk id="3" creationId="{2E208745-6D52-2010-B00F-A2A30177DF1A}"/>
          </ac:spMkLst>
        </pc:spChg>
        <pc:spChg chg="add mod">
          <ac:chgData name="MOHAMED" userId="0565febb4a03cddf" providerId="LiveId" clId="{020F45BB-AC12-4C52-85FB-003593116CE6}" dt="2022-11-15T04:26:13.458" v="2247" actId="255"/>
          <ac:spMkLst>
            <pc:docMk/>
            <pc:sldMk cId="783419403" sldId="262"/>
            <ac:spMk id="4" creationId="{F7939224-474A-3568-40BD-68DF82497234}"/>
          </ac:spMkLst>
        </pc:spChg>
        <pc:picChg chg="add mod">
          <ac:chgData name="MOHAMED" userId="0565febb4a03cddf" providerId="LiveId" clId="{020F45BB-AC12-4C52-85FB-003593116CE6}" dt="2022-11-14T15:56:14.241" v="1970" actId="1076"/>
          <ac:picMkLst>
            <pc:docMk/>
            <pc:sldMk cId="783419403" sldId="262"/>
            <ac:picMk id="5" creationId="{49F8A6A7-BED9-57BD-5A31-FCC8EB7F1BD8}"/>
          </ac:picMkLst>
        </pc:picChg>
        <pc:picChg chg="add mod">
          <ac:chgData name="MOHAMED" userId="0565febb4a03cddf" providerId="LiveId" clId="{020F45BB-AC12-4C52-85FB-003593116CE6}" dt="2022-11-14T15:56:16.630" v="1971" actId="1076"/>
          <ac:picMkLst>
            <pc:docMk/>
            <pc:sldMk cId="783419403" sldId="262"/>
            <ac:picMk id="7" creationId="{02D93571-00B5-503C-DDA9-7E3C7849ABA6}"/>
          </ac:picMkLst>
        </pc:picChg>
        <pc:picChg chg="add del mod">
          <ac:chgData name="MOHAMED" userId="0565febb4a03cddf" providerId="LiveId" clId="{020F45BB-AC12-4C52-85FB-003593116CE6}" dt="2022-11-14T15:55:34.022" v="1933" actId="21"/>
          <ac:picMkLst>
            <pc:docMk/>
            <pc:sldMk cId="783419403" sldId="262"/>
            <ac:picMk id="9" creationId="{824AF724-EFF0-98F2-872E-569BF9675205}"/>
          </ac:picMkLst>
        </pc:picChg>
        <pc:picChg chg="add mod">
          <ac:chgData name="MOHAMED" userId="0565febb4a03cddf" providerId="LiveId" clId="{020F45BB-AC12-4C52-85FB-003593116CE6}" dt="2022-11-14T15:56:21.427" v="1972" actId="1076"/>
          <ac:picMkLst>
            <pc:docMk/>
            <pc:sldMk cId="783419403" sldId="262"/>
            <ac:picMk id="11" creationId="{574EA5E5-E00D-FBEE-5502-26E22EDD8F7B}"/>
          </ac:picMkLst>
        </pc:picChg>
        <pc:picChg chg="add del mod">
          <ac:chgData name="MOHAMED" userId="0565febb4a03cddf" providerId="LiveId" clId="{020F45BB-AC12-4C52-85FB-003593116CE6}" dt="2022-11-14T15:55:31.628" v="1932" actId="21"/>
          <ac:picMkLst>
            <pc:docMk/>
            <pc:sldMk cId="783419403" sldId="262"/>
            <ac:picMk id="12" creationId="{F7E751B7-A03B-6DF8-4108-5FF0114CA526}"/>
          </ac:picMkLst>
        </pc:picChg>
      </pc:sldChg>
      <pc:sldChg chg="addSp delSp modSp new del mod ord">
        <pc:chgData name="MOHAMED" userId="0565febb4a03cddf" providerId="LiveId" clId="{020F45BB-AC12-4C52-85FB-003593116CE6}" dt="2022-11-14T16:01:04.437" v="2017" actId="2696"/>
        <pc:sldMkLst>
          <pc:docMk/>
          <pc:sldMk cId="385026877" sldId="263"/>
        </pc:sldMkLst>
        <pc:picChg chg="add del mod">
          <ac:chgData name="MOHAMED" userId="0565febb4a03cddf" providerId="LiveId" clId="{020F45BB-AC12-4C52-85FB-003593116CE6}" dt="2022-11-14T16:01:01.237" v="2016" actId="22"/>
          <ac:picMkLst>
            <pc:docMk/>
            <pc:sldMk cId="385026877" sldId="263"/>
            <ac:picMk id="5" creationId="{EDCC5999-52D4-294E-C7EE-484018090C6A}"/>
          </ac:picMkLst>
        </pc:picChg>
      </pc:sldChg>
      <pc:sldChg chg="new del">
        <pc:chgData name="MOHAMED" userId="0565febb4a03cddf" providerId="LiveId" clId="{020F45BB-AC12-4C52-85FB-003593116CE6}" dt="2022-11-14T16:01:32.242" v="2020" actId="2696"/>
        <pc:sldMkLst>
          <pc:docMk/>
          <pc:sldMk cId="1118872150" sldId="263"/>
        </pc:sldMkLst>
      </pc:sldChg>
      <pc:sldChg chg="addSp delSp modSp new mod ord modTransition">
        <pc:chgData name="MOHAMED" userId="0565febb4a03cddf" providerId="LiveId" clId="{020F45BB-AC12-4C52-85FB-003593116CE6}" dt="2022-11-14T16:24:52.280" v="2218"/>
        <pc:sldMkLst>
          <pc:docMk/>
          <pc:sldMk cId="1714116794" sldId="264"/>
        </pc:sldMkLst>
        <pc:spChg chg="add mod">
          <ac:chgData name="MOHAMED" userId="0565febb4a03cddf" providerId="LiveId" clId="{020F45BB-AC12-4C52-85FB-003593116CE6}" dt="2022-11-14T16:11:46.398" v="2123" actId="2711"/>
          <ac:spMkLst>
            <pc:docMk/>
            <pc:sldMk cId="1714116794" sldId="264"/>
            <ac:spMk id="7" creationId="{544B7B02-DB35-D66C-6EDF-08E83F1E5BDE}"/>
          </ac:spMkLst>
        </pc:spChg>
        <pc:graphicFrameChg chg="add del mod modGraphic">
          <ac:chgData name="MOHAMED" userId="0565febb4a03cddf" providerId="LiveId" clId="{020F45BB-AC12-4C52-85FB-003593116CE6}" dt="2022-11-14T16:04:03.430" v="2034" actId="21"/>
          <ac:graphicFrameMkLst>
            <pc:docMk/>
            <pc:sldMk cId="1714116794" sldId="264"/>
            <ac:graphicFrameMk id="4" creationId="{1486EFCA-9015-FFE7-52A0-C2EBF23FC0BF}"/>
          </ac:graphicFrameMkLst>
        </pc:graphicFrameChg>
        <pc:graphicFrameChg chg="add mod modGraphic">
          <ac:chgData name="MOHAMED" userId="0565febb4a03cddf" providerId="LiveId" clId="{020F45BB-AC12-4C52-85FB-003593116CE6}" dt="2022-11-14T16:12:37.881" v="2131" actId="1076"/>
          <ac:graphicFrameMkLst>
            <pc:docMk/>
            <pc:sldMk cId="1714116794" sldId="264"/>
            <ac:graphicFrameMk id="8" creationId="{3D6D4C0F-EA97-F42E-CA81-80259D36CBBC}"/>
          </ac:graphicFrameMkLst>
        </pc:graphicFrameChg>
        <pc:picChg chg="add del mod">
          <ac:chgData name="MOHAMED" userId="0565febb4a03cddf" providerId="LiveId" clId="{020F45BB-AC12-4C52-85FB-003593116CE6}" dt="2022-11-14T16:06:32.722" v="2042" actId="21"/>
          <ac:picMkLst>
            <pc:docMk/>
            <pc:sldMk cId="1714116794" sldId="264"/>
            <ac:picMk id="3" creationId="{E7712E6B-CC5E-52E2-C69E-56E802DFC028}"/>
          </ac:picMkLst>
        </pc:picChg>
        <pc:picChg chg="add mod">
          <ac:chgData name="MOHAMED" userId="0565febb4a03cddf" providerId="LiveId" clId="{020F45BB-AC12-4C52-85FB-003593116CE6}" dt="2022-11-14T16:12:59.890" v="2132" actId="14100"/>
          <ac:picMkLst>
            <pc:docMk/>
            <pc:sldMk cId="1714116794" sldId="264"/>
            <ac:picMk id="6" creationId="{6EB6C298-0CBE-B68C-1BA4-2F05B21B0EC8}"/>
          </ac:picMkLst>
        </pc:picChg>
      </pc:sldChg>
      <pc:sldChg chg="new del">
        <pc:chgData name="MOHAMED" userId="0565febb4a03cddf" providerId="LiveId" clId="{020F45BB-AC12-4C52-85FB-003593116CE6}" dt="2022-11-14T16:16:48.125" v="2157" actId="2696"/>
        <pc:sldMkLst>
          <pc:docMk/>
          <pc:sldMk cId="2164667503" sldId="265"/>
        </pc:sldMkLst>
      </pc:sldChg>
      <pc:sldChg chg="new del">
        <pc:chgData name="MOHAMED" userId="0565febb4a03cddf" providerId="LiveId" clId="{020F45BB-AC12-4C52-85FB-003593116CE6}" dt="2022-11-14T16:16:53.168" v="2158" actId="2696"/>
        <pc:sldMkLst>
          <pc:docMk/>
          <pc:sldMk cId="589178650" sldId="266"/>
        </pc:sldMkLst>
      </pc:sldChg>
      <pc:sldChg chg="addSp modSp new mod modTransition">
        <pc:chgData name="MOHAMED" userId="0565febb4a03cddf" providerId="LiveId" clId="{020F45BB-AC12-4C52-85FB-003593116CE6}" dt="2022-11-15T04:24:20.240" v="2238"/>
        <pc:sldMkLst>
          <pc:docMk/>
          <pc:sldMk cId="2862396386" sldId="267"/>
        </pc:sldMkLst>
        <pc:picChg chg="add mod">
          <ac:chgData name="MOHAMED" userId="0565febb4a03cddf" providerId="LiveId" clId="{020F45BB-AC12-4C52-85FB-003593116CE6}" dt="2022-11-14T16:20:51.166" v="2170" actId="14100"/>
          <ac:picMkLst>
            <pc:docMk/>
            <pc:sldMk cId="2862396386" sldId="267"/>
            <ac:picMk id="3" creationId="{79E4A8DA-F7BF-0D9B-6D9B-C5A9EE162D9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614972-7329-4772-8859-2F1CD878A225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9CD3C70A-AEBD-4A73-8366-1AA84E11F571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sz="4400" dirty="0">
              <a:solidFill>
                <a:schemeClr val="accent5"/>
              </a:solidFill>
              <a:latin typeface="Berlin Sans FB Demi" panose="020E0802020502020306" pitchFamily="34" charset="0"/>
            </a:rPr>
            <a:t>GADGET</a:t>
          </a:r>
        </a:p>
        <a:p>
          <a:r>
            <a:rPr lang="en-US" sz="4400" dirty="0">
              <a:solidFill>
                <a:schemeClr val="accent5"/>
              </a:solidFill>
              <a:latin typeface="Berlin Sans FB Demi" panose="020E0802020502020306" pitchFamily="34" charset="0"/>
            </a:rPr>
            <a:t>INFORMATION</a:t>
          </a:r>
          <a:endParaRPr lang="en-IN" sz="4400" dirty="0">
            <a:solidFill>
              <a:schemeClr val="accent5"/>
            </a:solidFill>
            <a:latin typeface="Berlin Sans FB Demi" panose="020E0802020502020306" pitchFamily="34" charset="0"/>
          </a:endParaRPr>
        </a:p>
      </dgm:t>
    </dgm:pt>
    <dgm:pt modelId="{EFB5CBD6-699F-4B37-9D5C-7E8490527F47}" type="parTrans" cxnId="{04E71D88-DE2E-49C1-A5CF-18618FD7CA95}">
      <dgm:prSet/>
      <dgm:spPr/>
      <dgm:t>
        <a:bodyPr/>
        <a:lstStyle/>
        <a:p>
          <a:endParaRPr lang="en-IN"/>
        </a:p>
      </dgm:t>
    </dgm:pt>
    <dgm:pt modelId="{53855BF6-4B68-44EA-AB9E-66F5C75CA89D}" type="sibTrans" cxnId="{04E71D88-DE2E-49C1-A5CF-18618FD7CA95}">
      <dgm:prSet/>
      <dgm:spPr/>
      <dgm:t>
        <a:bodyPr/>
        <a:lstStyle/>
        <a:p>
          <a:endParaRPr lang="en-IN"/>
        </a:p>
      </dgm:t>
    </dgm:pt>
    <dgm:pt modelId="{EED2FB3B-E265-443B-A421-C456B9185748}">
      <dgm:prSet phldrT="[Text]" custT="1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en-US" sz="3200" dirty="0">
              <a:solidFill>
                <a:schemeClr val="bg1"/>
              </a:solidFill>
              <a:latin typeface="Algerian" panose="04020705040A02060702" pitchFamily="82" charset="0"/>
            </a:rPr>
            <a:t>SPECIFICATIONS</a:t>
          </a:r>
          <a:endParaRPr lang="en-IN" sz="3200" dirty="0">
            <a:solidFill>
              <a:schemeClr val="bg1"/>
            </a:solidFill>
            <a:latin typeface="Algerian" panose="04020705040A02060702" pitchFamily="82" charset="0"/>
          </a:endParaRPr>
        </a:p>
      </dgm:t>
    </dgm:pt>
    <dgm:pt modelId="{22D6F6BB-F681-4731-B879-4DADFF8DC245}" type="parTrans" cxnId="{CD0D9131-18A2-4CFD-9FA7-70A0E7F398B5}">
      <dgm:prSet/>
      <dgm:spPr/>
      <dgm:t>
        <a:bodyPr/>
        <a:lstStyle/>
        <a:p>
          <a:endParaRPr lang="en-IN"/>
        </a:p>
      </dgm:t>
    </dgm:pt>
    <dgm:pt modelId="{3A572ACF-7869-44F0-B73E-9AE2BD5EC0A3}" type="sibTrans" cxnId="{CD0D9131-18A2-4CFD-9FA7-70A0E7F398B5}">
      <dgm:prSet/>
      <dgm:spPr/>
      <dgm:t>
        <a:bodyPr/>
        <a:lstStyle/>
        <a:p>
          <a:endParaRPr lang="en-IN"/>
        </a:p>
      </dgm:t>
    </dgm:pt>
    <dgm:pt modelId="{E1342B16-0218-4FE2-9742-2429253B43ED}">
      <dgm:prSet phldrT="[Text]" custT="1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en-US" sz="3200" dirty="0">
              <a:latin typeface="Algerian" panose="04020705040A02060702" pitchFamily="82" charset="0"/>
            </a:rPr>
            <a:t>COLOUR</a:t>
          </a:r>
          <a:endParaRPr lang="en-IN" sz="3200" dirty="0">
            <a:latin typeface="Algerian" panose="04020705040A02060702" pitchFamily="82" charset="0"/>
          </a:endParaRPr>
        </a:p>
      </dgm:t>
    </dgm:pt>
    <dgm:pt modelId="{40510BAE-11D3-479C-8F0B-93DBFC0A3D60}" type="parTrans" cxnId="{FE9DA401-757F-4450-9D29-A50136ECDDB7}">
      <dgm:prSet/>
      <dgm:spPr/>
      <dgm:t>
        <a:bodyPr/>
        <a:lstStyle/>
        <a:p>
          <a:endParaRPr lang="en-IN"/>
        </a:p>
      </dgm:t>
    </dgm:pt>
    <dgm:pt modelId="{A5EA0BDE-9C1F-40BC-B474-D23A62D8B251}" type="sibTrans" cxnId="{FE9DA401-757F-4450-9D29-A50136ECDDB7}">
      <dgm:prSet/>
      <dgm:spPr/>
      <dgm:t>
        <a:bodyPr/>
        <a:lstStyle/>
        <a:p>
          <a:endParaRPr lang="en-IN"/>
        </a:p>
      </dgm:t>
    </dgm:pt>
    <dgm:pt modelId="{CF3D08F4-5E2F-4288-AE26-E36805653A5B}">
      <dgm:prSet phldrT="[Text]" custT="1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en-US" sz="3200" dirty="0">
              <a:latin typeface="Algerian" panose="04020705040A02060702" pitchFamily="82" charset="0"/>
            </a:rPr>
            <a:t>SIZE</a:t>
          </a:r>
          <a:endParaRPr lang="en-IN" sz="3200" dirty="0">
            <a:latin typeface="Algerian" panose="04020705040A02060702" pitchFamily="82" charset="0"/>
          </a:endParaRPr>
        </a:p>
      </dgm:t>
    </dgm:pt>
    <dgm:pt modelId="{D4EFBBC0-FA15-456F-9D99-F8E366EC2F4F}" type="parTrans" cxnId="{93414032-DE3E-4B41-B387-3AA869B3901B}">
      <dgm:prSet/>
      <dgm:spPr/>
      <dgm:t>
        <a:bodyPr/>
        <a:lstStyle/>
        <a:p>
          <a:endParaRPr lang="en-IN"/>
        </a:p>
      </dgm:t>
    </dgm:pt>
    <dgm:pt modelId="{13761C5E-0268-432C-93A6-AB140AE80740}" type="sibTrans" cxnId="{93414032-DE3E-4B41-B387-3AA869B3901B}">
      <dgm:prSet/>
      <dgm:spPr/>
      <dgm:t>
        <a:bodyPr/>
        <a:lstStyle/>
        <a:p>
          <a:endParaRPr lang="en-IN"/>
        </a:p>
      </dgm:t>
    </dgm:pt>
    <dgm:pt modelId="{55A84C69-9E71-4BEA-9D4D-DA1314013B5D}" type="pres">
      <dgm:prSet presAssocID="{24614972-7329-4772-8859-2F1CD878A22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DFD0E50-E9F3-4B3E-9BD9-F72995658A92}" type="pres">
      <dgm:prSet presAssocID="{9CD3C70A-AEBD-4A73-8366-1AA84E11F571}" presName="root1" presStyleCnt="0"/>
      <dgm:spPr/>
    </dgm:pt>
    <dgm:pt modelId="{D3F1476B-9FFE-4C09-8089-7F1D57E89CF7}" type="pres">
      <dgm:prSet presAssocID="{9CD3C70A-AEBD-4A73-8366-1AA84E11F571}" presName="LevelOneTextNode" presStyleLbl="node0" presStyleIdx="0" presStyleCnt="1" custScaleX="242434" custLinFactNeighborX="-20267" custLinFactNeighborY="-335">
        <dgm:presLayoutVars>
          <dgm:chPref val="3"/>
        </dgm:presLayoutVars>
      </dgm:prSet>
      <dgm:spPr/>
    </dgm:pt>
    <dgm:pt modelId="{B99E160A-5AD1-41CC-ADDD-638D389ED497}" type="pres">
      <dgm:prSet presAssocID="{9CD3C70A-AEBD-4A73-8366-1AA84E11F571}" presName="level2hierChild" presStyleCnt="0"/>
      <dgm:spPr/>
    </dgm:pt>
    <dgm:pt modelId="{78C301EB-4A59-43E8-B907-8028DF3D6F19}" type="pres">
      <dgm:prSet presAssocID="{22D6F6BB-F681-4731-B879-4DADFF8DC245}" presName="conn2-1" presStyleLbl="parChTrans1D2" presStyleIdx="0" presStyleCnt="3"/>
      <dgm:spPr/>
    </dgm:pt>
    <dgm:pt modelId="{533E23AD-0F12-459B-AB81-31B9CC4661A3}" type="pres">
      <dgm:prSet presAssocID="{22D6F6BB-F681-4731-B879-4DADFF8DC245}" presName="connTx" presStyleLbl="parChTrans1D2" presStyleIdx="0" presStyleCnt="3"/>
      <dgm:spPr/>
    </dgm:pt>
    <dgm:pt modelId="{1CFB1CA2-8045-4A1D-8E22-0565E03236FD}" type="pres">
      <dgm:prSet presAssocID="{EED2FB3B-E265-443B-A421-C456B9185748}" presName="root2" presStyleCnt="0"/>
      <dgm:spPr/>
    </dgm:pt>
    <dgm:pt modelId="{CA799237-C6C0-42FC-9BE6-2E61E47B9AB0}" type="pres">
      <dgm:prSet presAssocID="{EED2FB3B-E265-443B-A421-C456B9185748}" presName="LevelTwoTextNode" presStyleLbl="node2" presStyleIdx="0" presStyleCnt="3">
        <dgm:presLayoutVars>
          <dgm:chPref val="3"/>
        </dgm:presLayoutVars>
      </dgm:prSet>
      <dgm:spPr/>
    </dgm:pt>
    <dgm:pt modelId="{E1AA8F32-6C43-4D8F-BD7A-148C8C5BC2FF}" type="pres">
      <dgm:prSet presAssocID="{EED2FB3B-E265-443B-A421-C456B9185748}" presName="level3hierChild" presStyleCnt="0"/>
      <dgm:spPr/>
    </dgm:pt>
    <dgm:pt modelId="{2F451846-700F-42AD-BCD0-9D0521130AD4}" type="pres">
      <dgm:prSet presAssocID="{40510BAE-11D3-479C-8F0B-93DBFC0A3D60}" presName="conn2-1" presStyleLbl="parChTrans1D2" presStyleIdx="1" presStyleCnt="3"/>
      <dgm:spPr/>
    </dgm:pt>
    <dgm:pt modelId="{C3770A65-C507-414C-9A8C-24370B3B6BAB}" type="pres">
      <dgm:prSet presAssocID="{40510BAE-11D3-479C-8F0B-93DBFC0A3D60}" presName="connTx" presStyleLbl="parChTrans1D2" presStyleIdx="1" presStyleCnt="3"/>
      <dgm:spPr/>
    </dgm:pt>
    <dgm:pt modelId="{6283D86F-1321-40F0-8670-1AACDE93C22B}" type="pres">
      <dgm:prSet presAssocID="{E1342B16-0218-4FE2-9742-2429253B43ED}" presName="root2" presStyleCnt="0"/>
      <dgm:spPr/>
    </dgm:pt>
    <dgm:pt modelId="{33EB0691-1B1F-4031-A3DE-B29840905640}" type="pres">
      <dgm:prSet presAssocID="{E1342B16-0218-4FE2-9742-2429253B43ED}" presName="LevelTwoTextNode" presStyleLbl="node2" presStyleIdx="1" presStyleCnt="3">
        <dgm:presLayoutVars>
          <dgm:chPref val="3"/>
        </dgm:presLayoutVars>
      </dgm:prSet>
      <dgm:spPr/>
    </dgm:pt>
    <dgm:pt modelId="{87DDA08E-413E-415E-A06D-A04E269DFD9A}" type="pres">
      <dgm:prSet presAssocID="{E1342B16-0218-4FE2-9742-2429253B43ED}" presName="level3hierChild" presStyleCnt="0"/>
      <dgm:spPr/>
    </dgm:pt>
    <dgm:pt modelId="{BA7128A9-EFCE-4251-B88C-3D8E6F942209}" type="pres">
      <dgm:prSet presAssocID="{D4EFBBC0-FA15-456F-9D99-F8E366EC2F4F}" presName="conn2-1" presStyleLbl="parChTrans1D2" presStyleIdx="2" presStyleCnt="3"/>
      <dgm:spPr/>
    </dgm:pt>
    <dgm:pt modelId="{E78D6513-846A-4318-B9DF-1D3F375FC90B}" type="pres">
      <dgm:prSet presAssocID="{D4EFBBC0-FA15-456F-9D99-F8E366EC2F4F}" presName="connTx" presStyleLbl="parChTrans1D2" presStyleIdx="2" presStyleCnt="3"/>
      <dgm:spPr/>
    </dgm:pt>
    <dgm:pt modelId="{A34CEBB6-529B-4916-BF21-EBE80AF63B2A}" type="pres">
      <dgm:prSet presAssocID="{CF3D08F4-5E2F-4288-AE26-E36805653A5B}" presName="root2" presStyleCnt="0"/>
      <dgm:spPr/>
    </dgm:pt>
    <dgm:pt modelId="{1102EF1C-957B-4629-A9CD-887061301F65}" type="pres">
      <dgm:prSet presAssocID="{CF3D08F4-5E2F-4288-AE26-E36805653A5B}" presName="LevelTwoTextNode" presStyleLbl="node2" presStyleIdx="2" presStyleCnt="3">
        <dgm:presLayoutVars>
          <dgm:chPref val="3"/>
        </dgm:presLayoutVars>
      </dgm:prSet>
      <dgm:spPr/>
    </dgm:pt>
    <dgm:pt modelId="{C6111EE5-6F3B-41F4-9B0B-40CD5F7543AC}" type="pres">
      <dgm:prSet presAssocID="{CF3D08F4-5E2F-4288-AE26-E36805653A5B}" presName="level3hierChild" presStyleCnt="0"/>
      <dgm:spPr/>
    </dgm:pt>
  </dgm:ptLst>
  <dgm:cxnLst>
    <dgm:cxn modelId="{FE9DA401-757F-4450-9D29-A50136ECDDB7}" srcId="{9CD3C70A-AEBD-4A73-8366-1AA84E11F571}" destId="{E1342B16-0218-4FE2-9742-2429253B43ED}" srcOrd="1" destOrd="0" parTransId="{40510BAE-11D3-479C-8F0B-93DBFC0A3D60}" sibTransId="{A5EA0BDE-9C1F-40BC-B474-D23A62D8B251}"/>
    <dgm:cxn modelId="{3AFADF23-7944-4B2B-9BB2-53B808BE2802}" type="presOf" srcId="{E1342B16-0218-4FE2-9742-2429253B43ED}" destId="{33EB0691-1B1F-4031-A3DE-B29840905640}" srcOrd="0" destOrd="0" presId="urn:microsoft.com/office/officeart/2008/layout/HorizontalMultiLevelHierarchy"/>
    <dgm:cxn modelId="{7FFCC82E-66AA-4BE5-B36C-CC031852BD74}" type="presOf" srcId="{D4EFBBC0-FA15-456F-9D99-F8E366EC2F4F}" destId="{E78D6513-846A-4318-B9DF-1D3F375FC90B}" srcOrd="1" destOrd="0" presId="urn:microsoft.com/office/officeart/2008/layout/HorizontalMultiLevelHierarchy"/>
    <dgm:cxn modelId="{CD0D9131-18A2-4CFD-9FA7-70A0E7F398B5}" srcId="{9CD3C70A-AEBD-4A73-8366-1AA84E11F571}" destId="{EED2FB3B-E265-443B-A421-C456B9185748}" srcOrd="0" destOrd="0" parTransId="{22D6F6BB-F681-4731-B879-4DADFF8DC245}" sibTransId="{3A572ACF-7869-44F0-B73E-9AE2BD5EC0A3}"/>
    <dgm:cxn modelId="{93414032-DE3E-4B41-B387-3AA869B3901B}" srcId="{9CD3C70A-AEBD-4A73-8366-1AA84E11F571}" destId="{CF3D08F4-5E2F-4288-AE26-E36805653A5B}" srcOrd="2" destOrd="0" parTransId="{D4EFBBC0-FA15-456F-9D99-F8E366EC2F4F}" sibTransId="{13761C5E-0268-432C-93A6-AB140AE80740}"/>
    <dgm:cxn modelId="{1E8ABA33-06B1-4844-B9DF-4570363CB99B}" type="presOf" srcId="{24614972-7329-4772-8859-2F1CD878A225}" destId="{55A84C69-9E71-4BEA-9D4D-DA1314013B5D}" srcOrd="0" destOrd="0" presId="urn:microsoft.com/office/officeart/2008/layout/HorizontalMultiLevelHierarchy"/>
    <dgm:cxn modelId="{C1B8864B-4F79-4E87-A9C3-F6A5D5E9ACE9}" type="presOf" srcId="{D4EFBBC0-FA15-456F-9D99-F8E366EC2F4F}" destId="{BA7128A9-EFCE-4251-B88C-3D8E6F942209}" srcOrd="0" destOrd="0" presId="urn:microsoft.com/office/officeart/2008/layout/HorizontalMultiLevelHierarchy"/>
    <dgm:cxn modelId="{75CA857F-924C-4292-8AF0-3E70F691D2C2}" type="presOf" srcId="{22D6F6BB-F681-4731-B879-4DADFF8DC245}" destId="{78C301EB-4A59-43E8-B907-8028DF3D6F19}" srcOrd="0" destOrd="0" presId="urn:microsoft.com/office/officeart/2008/layout/HorizontalMultiLevelHierarchy"/>
    <dgm:cxn modelId="{10DD4487-C04B-484A-B8CA-8449ADF4ED11}" type="presOf" srcId="{40510BAE-11D3-479C-8F0B-93DBFC0A3D60}" destId="{2F451846-700F-42AD-BCD0-9D0521130AD4}" srcOrd="0" destOrd="0" presId="urn:microsoft.com/office/officeart/2008/layout/HorizontalMultiLevelHierarchy"/>
    <dgm:cxn modelId="{04E71D88-DE2E-49C1-A5CF-18618FD7CA95}" srcId="{24614972-7329-4772-8859-2F1CD878A225}" destId="{9CD3C70A-AEBD-4A73-8366-1AA84E11F571}" srcOrd="0" destOrd="0" parTransId="{EFB5CBD6-699F-4B37-9D5C-7E8490527F47}" sibTransId="{53855BF6-4B68-44EA-AB9E-66F5C75CA89D}"/>
    <dgm:cxn modelId="{9A7C099D-FF34-487B-955B-E3D981B6BA1D}" type="presOf" srcId="{EED2FB3B-E265-443B-A421-C456B9185748}" destId="{CA799237-C6C0-42FC-9BE6-2E61E47B9AB0}" srcOrd="0" destOrd="0" presId="urn:microsoft.com/office/officeart/2008/layout/HorizontalMultiLevelHierarchy"/>
    <dgm:cxn modelId="{8991B9B1-566E-440D-A94A-EFE662F40D04}" type="presOf" srcId="{CF3D08F4-5E2F-4288-AE26-E36805653A5B}" destId="{1102EF1C-957B-4629-A9CD-887061301F65}" srcOrd="0" destOrd="0" presId="urn:microsoft.com/office/officeart/2008/layout/HorizontalMultiLevelHierarchy"/>
    <dgm:cxn modelId="{D89E0AC1-BF9B-4069-9830-C5249CB920AA}" type="presOf" srcId="{9CD3C70A-AEBD-4A73-8366-1AA84E11F571}" destId="{D3F1476B-9FFE-4C09-8089-7F1D57E89CF7}" srcOrd="0" destOrd="0" presId="urn:microsoft.com/office/officeart/2008/layout/HorizontalMultiLevelHierarchy"/>
    <dgm:cxn modelId="{32B6EFCB-BC44-423B-A8A0-5407D6A12B12}" type="presOf" srcId="{40510BAE-11D3-479C-8F0B-93DBFC0A3D60}" destId="{C3770A65-C507-414C-9A8C-24370B3B6BAB}" srcOrd="1" destOrd="0" presId="urn:microsoft.com/office/officeart/2008/layout/HorizontalMultiLevelHierarchy"/>
    <dgm:cxn modelId="{49EA8FD6-5EB3-401D-93B5-557A2AD7D92D}" type="presOf" srcId="{22D6F6BB-F681-4731-B879-4DADFF8DC245}" destId="{533E23AD-0F12-459B-AB81-31B9CC4661A3}" srcOrd="1" destOrd="0" presId="urn:microsoft.com/office/officeart/2008/layout/HorizontalMultiLevelHierarchy"/>
    <dgm:cxn modelId="{112746C5-C5BF-46B5-91EE-331F15F93B54}" type="presParOf" srcId="{55A84C69-9E71-4BEA-9D4D-DA1314013B5D}" destId="{2DFD0E50-E9F3-4B3E-9BD9-F72995658A92}" srcOrd="0" destOrd="0" presId="urn:microsoft.com/office/officeart/2008/layout/HorizontalMultiLevelHierarchy"/>
    <dgm:cxn modelId="{5870D9CE-3188-4E6F-9CC3-EC5BDB5055A6}" type="presParOf" srcId="{2DFD0E50-E9F3-4B3E-9BD9-F72995658A92}" destId="{D3F1476B-9FFE-4C09-8089-7F1D57E89CF7}" srcOrd="0" destOrd="0" presId="urn:microsoft.com/office/officeart/2008/layout/HorizontalMultiLevelHierarchy"/>
    <dgm:cxn modelId="{8212231A-CDA6-45FF-9286-A7BF9DC4723D}" type="presParOf" srcId="{2DFD0E50-E9F3-4B3E-9BD9-F72995658A92}" destId="{B99E160A-5AD1-41CC-ADDD-638D389ED497}" srcOrd="1" destOrd="0" presId="urn:microsoft.com/office/officeart/2008/layout/HorizontalMultiLevelHierarchy"/>
    <dgm:cxn modelId="{872F1EBC-7873-4311-B4FF-A75BCE44051F}" type="presParOf" srcId="{B99E160A-5AD1-41CC-ADDD-638D389ED497}" destId="{78C301EB-4A59-43E8-B907-8028DF3D6F19}" srcOrd="0" destOrd="0" presId="urn:microsoft.com/office/officeart/2008/layout/HorizontalMultiLevelHierarchy"/>
    <dgm:cxn modelId="{4CBACC44-6F8B-4DA9-AD34-A9E0C533D5C5}" type="presParOf" srcId="{78C301EB-4A59-43E8-B907-8028DF3D6F19}" destId="{533E23AD-0F12-459B-AB81-31B9CC4661A3}" srcOrd="0" destOrd="0" presId="urn:microsoft.com/office/officeart/2008/layout/HorizontalMultiLevelHierarchy"/>
    <dgm:cxn modelId="{CA572224-51C5-43C6-9653-C62F869B20F0}" type="presParOf" srcId="{B99E160A-5AD1-41CC-ADDD-638D389ED497}" destId="{1CFB1CA2-8045-4A1D-8E22-0565E03236FD}" srcOrd="1" destOrd="0" presId="urn:microsoft.com/office/officeart/2008/layout/HorizontalMultiLevelHierarchy"/>
    <dgm:cxn modelId="{E07AD6C7-E084-4E2A-97B6-6770EDFB7736}" type="presParOf" srcId="{1CFB1CA2-8045-4A1D-8E22-0565E03236FD}" destId="{CA799237-C6C0-42FC-9BE6-2E61E47B9AB0}" srcOrd="0" destOrd="0" presId="urn:microsoft.com/office/officeart/2008/layout/HorizontalMultiLevelHierarchy"/>
    <dgm:cxn modelId="{CE67EC1A-54DA-4595-A815-9267499E5534}" type="presParOf" srcId="{1CFB1CA2-8045-4A1D-8E22-0565E03236FD}" destId="{E1AA8F32-6C43-4D8F-BD7A-148C8C5BC2FF}" srcOrd="1" destOrd="0" presId="urn:microsoft.com/office/officeart/2008/layout/HorizontalMultiLevelHierarchy"/>
    <dgm:cxn modelId="{B9E92A3C-263C-4D3A-8FDD-47E8A1A2E624}" type="presParOf" srcId="{B99E160A-5AD1-41CC-ADDD-638D389ED497}" destId="{2F451846-700F-42AD-BCD0-9D0521130AD4}" srcOrd="2" destOrd="0" presId="urn:microsoft.com/office/officeart/2008/layout/HorizontalMultiLevelHierarchy"/>
    <dgm:cxn modelId="{4BDAFE19-4066-4274-BB6E-C054D85432DF}" type="presParOf" srcId="{2F451846-700F-42AD-BCD0-9D0521130AD4}" destId="{C3770A65-C507-414C-9A8C-24370B3B6BAB}" srcOrd="0" destOrd="0" presId="urn:microsoft.com/office/officeart/2008/layout/HorizontalMultiLevelHierarchy"/>
    <dgm:cxn modelId="{83F81E43-624C-4308-A3F1-769331692CC1}" type="presParOf" srcId="{B99E160A-5AD1-41CC-ADDD-638D389ED497}" destId="{6283D86F-1321-40F0-8670-1AACDE93C22B}" srcOrd="3" destOrd="0" presId="urn:microsoft.com/office/officeart/2008/layout/HorizontalMultiLevelHierarchy"/>
    <dgm:cxn modelId="{5F1E523F-EC0E-40E8-992C-DE805B4E2099}" type="presParOf" srcId="{6283D86F-1321-40F0-8670-1AACDE93C22B}" destId="{33EB0691-1B1F-4031-A3DE-B29840905640}" srcOrd="0" destOrd="0" presId="urn:microsoft.com/office/officeart/2008/layout/HorizontalMultiLevelHierarchy"/>
    <dgm:cxn modelId="{2BB62A8F-CCCE-4E94-8130-D3FE0737EB09}" type="presParOf" srcId="{6283D86F-1321-40F0-8670-1AACDE93C22B}" destId="{87DDA08E-413E-415E-A06D-A04E269DFD9A}" srcOrd="1" destOrd="0" presId="urn:microsoft.com/office/officeart/2008/layout/HorizontalMultiLevelHierarchy"/>
    <dgm:cxn modelId="{F0CF71D3-E768-4103-99BD-660201C66BDB}" type="presParOf" srcId="{B99E160A-5AD1-41CC-ADDD-638D389ED497}" destId="{BA7128A9-EFCE-4251-B88C-3D8E6F942209}" srcOrd="4" destOrd="0" presId="urn:microsoft.com/office/officeart/2008/layout/HorizontalMultiLevelHierarchy"/>
    <dgm:cxn modelId="{23BC369E-4FB2-4654-A722-CA3EEA16EFFF}" type="presParOf" srcId="{BA7128A9-EFCE-4251-B88C-3D8E6F942209}" destId="{E78D6513-846A-4318-B9DF-1D3F375FC90B}" srcOrd="0" destOrd="0" presId="urn:microsoft.com/office/officeart/2008/layout/HorizontalMultiLevelHierarchy"/>
    <dgm:cxn modelId="{C7F6CEA3-9C29-43D9-AB12-E1D4118A9870}" type="presParOf" srcId="{B99E160A-5AD1-41CC-ADDD-638D389ED497}" destId="{A34CEBB6-529B-4916-BF21-EBE80AF63B2A}" srcOrd="5" destOrd="0" presId="urn:microsoft.com/office/officeart/2008/layout/HorizontalMultiLevelHierarchy"/>
    <dgm:cxn modelId="{B16EC70A-099D-40CD-B78B-E7270998C219}" type="presParOf" srcId="{A34CEBB6-529B-4916-BF21-EBE80AF63B2A}" destId="{1102EF1C-957B-4629-A9CD-887061301F65}" srcOrd="0" destOrd="0" presId="urn:microsoft.com/office/officeart/2008/layout/HorizontalMultiLevelHierarchy"/>
    <dgm:cxn modelId="{46C89133-5A3F-46F0-9900-261EE19FA3B6}" type="presParOf" srcId="{A34CEBB6-529B-4916-BF21-EBE80AF63B2A}" destId="{C6111EE5-6F3B-41F4-9B0B-40CD5F7543AC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33301C-DC17-410D-A94C-3F1F87625A3F}" type="doc">
      <dgm:prSet loTypeId="urn:microsoft.com/office/officeart/2011/layout/HexagonRadial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EFA5EC6-270F-47D4-8970-95C2EC758BC2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sz="2800" dirty="0">
              <a:solidFill>
                <a:schemeClr val="accent5"/>
              </a:solidFill>
              <a:latin typeface="Bahnschrift SemiBold SemiConden" panose="020B0502040204020203" pitchFamily="34" charset="0"/>
            </a:rPr>
            <a:t>DISPLAYED</a:t>
          </a:r>
        </a:p>
        <a:p>
          <a:r>
            <a:rPr lang="en-US" sz="2800" dirty="0">
              <a:solidFill>
                <a:schemeClr val="accent5"/>
              </a:solidFill>
              <a:latin typeface="Bahnschrift SemiBold SemiConden" panose="020B0502040204020203" pitchFamily="34" charset="0"/>
            </a:rPr>
            <a:t>TO CUSTOMERS</a:t>
          </a:r>
          <a:endParaRPr lang="en-IN" sz="2800" dirty="0">
            <a:solidFill>
              <a:schemeClr val="accent5"/>
            </a:solidFill>
            <a:latin typeface="Bahnschrift SemiBold SemiConden" panose="020B0502040204020203" pitchFamily="34" charset="0"/>
          </a:endParaRPr>
        </a:p>
      </dgm:t>
    </dgm:pt>
    <dgm:pt modelId="{C8572949-5538-4A9C-86EC-1DAEF3209C93}" type="parTrans" cxnId="{D5AAD7F4-C82E-4339-A3C9-C0E156F67716}">
      <dgm:prSet/>
      <dgm:spPr/>
      <dgm:t>
        <a:bodyPr/>
        <a:lstStyle/>
        <a:p>
          <a:endParaRPr lang="en-IN"/>
        </a:p>
      </dgm:t>
    </dgm:pt>
    <dgm:pt modelId="{A76B560E-58E2-4FCB-994A-1E2CA82F0ACA}" type="sibTrans" cxnId="{D5AAD7F4-C82E-4339-A3C9-C0E156F67716}">
      <dgm:prSet/>
      <dgm:spPr/>
      <dgm:t>
        <a:bodyPr/>
        <a:lstStyle/>
        <a:p>
          <a:endParaRPr lang="en-IN"/>
        </a:p>
      </dgm:t>
    </dgm:pt>
    <dgm:pt modelId="{016619B7-173B-4198-999E-0A9F718FF75E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Shipment and delivery  charges</a:t>
          </a:r>
          <a:endParaRPr lang="en-IN" dirty="0">
            <a:solidFill>
              <a:schemeClr val="bg1"/>
            </a:solidFill>
          </a:endParaRPr>
        </a:p>
      </dgm:t>
    </dgm:pt>
    <dgm:pt modelId="{4C394D65-C132-4686-B20C-E46A951F4587}" type="parTrans" cxnId="{9CA6F514-4CFF-435A-95B0-4B378EFD13A2}">
      <dgm:prSet/>
      <dgm:spPr/>
      <dgm:t>
        <a:bodyPr/>
        <a:lstStyle/>
        <a:p>
          <a:endParaRPr lang="en-IN"/>
        </a:p>
      </dgm:t>
    </dgm:pt>
    <dgm:pt modelId="{CA1F7724-9551-473A-A293-CD09E52656E6}" type="sibTrans" cxnId="{9CA6F514-4CFF-435A-95B0-4B378EFD13A2}">
      <dgm:prSet/>
      <dgm:spPr/>
      <dgm:t>
        <a:bodyPr/>
        <a:lstStyle/>
        <a:p>
          <a:endParaRPr lang="en-IN"/>
        </a:p>
      </dgm:t>
    </dgm:pt>
    <dgm:pt modelId="{625BFB80-2935-4D5F-87A2-8CC9E2C5A465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Brand of the gadgets</a:t>
          </a:r>
          <a:endParaRPr lang="en-IN" dirty="0">
            <a:solidFill>
              <a:schemeClr val="bg1"/>
            </a:solidFill>
          </a:endParaRPr>
        </a:p>
      </dgm:t>
    </dgm:pt>
    <dgm:pt modelId="{9F70094E-7C97-46BB-A2E2-6BAFFBF52C48}" type="parTrans" cxnId="{582769B4-EE4E-4FB9-B838-C385F3B901D7}">
      <dgm:prSet/>
      <dgm:spPr/>
      <dgm:t>
        <a:bodyPr/>
        <a:lstStyle/>
        <a:p>
          <a:endParaRPr lang="en-IN"/>
        </a:p>
      </dgm:t>
    </dgm:pt>
    <dgm:pt modelId="{D79E43C8-A88C-494A-A5FD-FE0C00F45FB8}" type="sibTrans" cxnId="{582769B4-EE4E-4FB9-B838-C385F3B901D7}">
      <dgm:prSet/>
      <dgm:spPr/>
      <dgm:t>
        <a:bodyPr/>
        <a:lstStyle/>
        <a:p>
          <a:endParaRPr lang="en-IN"/>
        </a:p>
      </dgm:t>
    </dgm:pt>
    <dgm:pt modelId="{F1A872D4-25A4-4CBF-AFDE-27C4E719922D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Price of the gadgets</a:t>
          </a:r>
          <a:endParaRPr lang="en-IN" dirty="0">
            <a:solidFill>
              <a:schemeClr val="bg1"/>
            </a:solidFill>
          </a:endParaRPr>
        </a:p>
      </dgm:t>
    </dgm:pt>
    <dgm:pt modelId="{99AB0A6A-6762-408F-A935-AE3249B3AAF1}" type="parTrans" cxnId="{1C33855A-9A98-44CC-B384-0068C13BD55A}">
      <dgm:prSet/>
      <dgm:spPr/>
      <dgm:t>
        <a:bodyPr/>
        <a:lstStyle/>
        <a:p>
          <a:endParaRPr lang="en-IN"/>
        </a:p>
      </dgm:t>
    </dgm:pt>
    <dgm:pt modelId="{04FE6A11-3937-40DD-9D0D-A699C6FE75DF}" type="sibTrans" cxnId="{1C33855A-9A98-44CC-B384-0068C13BD55A}">
      <dgm:prSet/>
      <dgm:spPr/>
      <dgm:t>
        <a:bodyPr/>
        <a:lstStyle/>
        <a:p>
          <a:endParaRPr lang="en-IN"/>
        </a:p>
      </dgm:t>
    </dgm:pt>
    <dgm:pt modelId="{7D0A1ABD-40EA-455E-9861-A43B955E11C3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Public review and ratings</a:t>
          </a:r>
          <a:endParaRPr lang="en-IN" dirty="0">
            <a:solidFill>
              <a:schemeClr val="bg1"/>
            </a:solidFill>
          </a:endParaRPr>
        </a:p>
      </dgm:t>
    </dgm:pt>
    <dgm:pt modelId="{4EA65117-4A6C-429F-BD72-FDED23935FCE}" type="parTrans" cxnId="{17BA97B8-70F6-412A-8C17-08E8AD24760C}">
      <dgm:prSet/>
      <dgm:spPr/>
      <dgm:t>
        <a:bodyPr/>
        <a:lstStyle/>
        <a:p>
          <a:endParaRPr lang="en-IN"/>
        </a:p>
      </dgm:t>
    </dgm:pt>
    <dgm:pt modelId="{1F2B6C77-E170-4A62-BD46-4A482CC6E6DE}" type="sibTrans" cxnId="{17BA97B8-70F6-412A-8C17-08E8AD24760C}">
      <dgm:prSet/>
      <dgm:spPr/>
      <dgm:t>
        <a:bodyPr/>
        <a:lstStyle/>
        <a:p>
          <a:endParaRPr lang="en-IN"/>
        </a:p>
      </dgm:t>
    </dgm:pt>
    <dgm:pt modelId="{5EC27E0F-D56C-4485-88E7-D6ED8D9B7C9D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Stock quantity of all gadgets</a:t>
          </a:r>
          <a:endParaRPr lang="en-IN" dirty="0">
            <a:solidFill>
              <a:schemeClr val="bg1"/>
            </a:solidFill>
          </a:endParaRPr>
        </a:p>
      </dgm:t>
    </dgm:pt>
    <dgm:pt modelId="{144F7194-4EC3-4043-BF69-E53CB97CC96F}" type="parTrans" cxnId="{6712DE0D-BED0-42D3-B481-BAEA2B4C2A81}">
      <dgm:prSet/>
      <dgm:spPr/>
      <dgm:t>
        <a:bodyPr/>
        <a:lstStyle/>
        <a:p>
          <a:endParaRPr lang="en-IN"/>
        </a:p>
      </dgm:t>
    </dgm:pt>
    <dgm:pt modelId="{591E01E1-343A-4154-A317-4A4FA0276201}" type="sibTrans" cxnId="{6712DE0D-BED0-42D3-B481-BAEA2B4C2A81}">
      <dgm:prSet/>
      <dgm:spPr/>
      <dgm:t>
        <a:bodyPr/>
        <a:lstStyle/>
        <a:p>
          <a:endParaRPr lang="en-IN"/>
        </a:p>
      </dgm:t>
    </dgm:pt>
    <dgm:pt modelId="{2BD08F56-397C-4351-847B-0867BA7A3E87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Offers , availability and replacement of the gadgets</a:t>
          </a:r>
          <a:endParaRPr lang="en-IN" dirty="0">
            <a:solidFill>
              <a:schemeClr val="bg1"/>
            </a:solidFill>
          </a:endParaRPr>
        </a:p>
      </dgm:t>
    </dgm:pt>
    <dgm:pt modelId="{41333760-CA9A-4A3F-8CF5-FEF54523691D}" type="parTrans" cxnId="{B3499BF3-ABED-4B4E-93C1-4CAAC93B08D0}">
      <dgm:prSet/>
      <dgm:spPr/>
      <dgm:t>
        <a:bodyPr/>
        <a:lstStyle/>
        <a:p>
          <a:endParaRPr lang="en-IN"/>
        </a:p>
      </dgm:t>
    </dgm:pt>
    <dgm:pt modelId="{97693106-8154-4F23-9D28-A581005E0043}" type="sibTrans" cxnId="{B3499BF3-ABED-4B4E-93C1-4CAAC93B08D0}">
      <dgm:prSet/>
      <dgm:spPr/>
      <dgm:t>
        <a:bodyPr/>
        <a:lstStyle/>
        <a:p>
          <a:endParaRPr lang="en-IN"/>
        </a:p>
      </dgm:t>
    </dgm:pt>
    <dgm:pt modelId="{DF17A4B4-6C45-40AA-ABF8-D67F9A88D0B9}" type="pres">
      <dgm:prSet presAssocID="{DD33301C-DC17-410D-A94C-3F1F87625A3F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21550842-E617-4A59-B990-74C9B8A0CE5D}" type="pres">
      <dgm:prSet presAssocID="{3EFA5EC6-270F-47D4-8970-95C2EC758BC2}" presName="Parent" presStyleLbl="node0" presStyleIdx="0" presStyleCnt="1" custLinFactNeighborX="684" custLinFactNeighborY="2766">
        <dgm:presLayoutVars>
          <dgm:chMax val="6"/>
          <dgm:chPref val="6"/>
        </dgm:presLayoutVars>
      </dgm:prSet>
      <dgm:spPr/>
    </dgm:pt>
    <dgm:pt modelId="{0E316596-2062-4702-B530-6E5C0EC325C9}" type="pres">
      <dgm:prSet presAssocID="{016619B7-173B-4198-999E-0A9F718FF75E}" presName="Accent1" presStyleCnt="0"/>
      <dgm:spPr/>
    </dgm:pt>
    <dgm:pt modelId="{C6B34896-6799-49D3-AD64-68F3B6DC5F17}" type="pres">
      <dgm:prSet presAssocID="{016619B7-173B-4198-999E-0A9F718FF75E}" presName="Accent" presStyleLbl="bgShp" presStyleIdx="0" presStyleCnt="6"/>
      <dgm:spPr/>
    </dgm:pt>
    <dgm:pt modelId="{988DA347-493C-4B2D-9D37-E13B6B884414}" type="pres">
      <dgm:prSet presAssocID="{016619B7-173B-4198-999E-0A9F718FF75E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340A18C9-6777-4310-8876-A5961FBFABAB}" type="pres">
      <dgm:prSet presAssocID="{625BFB80-2935-4D5F-87A2-8CC9E2C5A465}" presName="Accent2" presStyleCnt="0"/>
      <dgm:spPr/>
    </dgm:pt>
    <dgm:pt modelId="{D4E472B5-66BA-4915-A208-4DDD43606898}" type="pres">
      <dgm:prSet presAssocID="{625BFB80-2935-4D5F-87A2-8CC9E2C5A465}" presName="Accent" presStyleLbl="bgShp" presStyleIdx="1" presStyleCnt="6"/>
      <dgm:spPr/>
    </dgm:pt>
    <dgm:pt modelId="{5E6DD4F6-7BE3-442D-83A9-11371A152DCA}" type="pres">
      <dgm:prSet presAssocID="{625BFB80-2935-4D5F-87A2-8CC9E2C5A465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9D4AFD94-3316-4683-BB7D-5493812A4812}" type="pres">
      <dgm:prSet presAssocID="{F1A872D4-25A4-4CBF-AFDE-27C4E719922D}" presName="Accent3" presStyleCnt="0"/>
      <dgm:spPr/>
    </dgm:pt>
    <dgm:pt modelId="{D46D382D-3A83-4EEF-9003-F6299A463E42}" type="pres">
      <dgm:prSet presAssocID="{F1A872D4-25A4-4CBF-AFDE-27C4E719922D}" presName="Accent" presStyleLbl="bgShp" presStyleIdx="2" presStyleCnt="6"/>
      <dgm:spPr/>
    </dgm:pt>
    <dgm:pt modelId="{E934F804-0D91-4796-AB70-B185F92345C4}" type="pres">
      <dgm:prSet presAssocID="{F1A872D4-25A4-4CBF-AFDE-27C4E719922D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737A0780-F786-4F12-BDE6-8EEE370569D2}" type="pres">
      <dgm:prSet presAssocID="{7D0A1ABD-40EA-455E-9861-A43B955E11C3}" presName="Accent4" presStyleCnt="0"/>
      <dgm:spPr/>
    </dgm:pt>
    <dgm:pt modelId="{7AF58CD9-0DF1-41AF-BBC1-0C916510DD5F}" type="pres">
      <dgm:prSet presAssocID="{7D0A1ABD-40EA-455E-9861-A43B955E11C3}" presName="Accent" presStyleLbl="bgShp" presStyleIdx="3" presStyleCnt="6"/>
      <dgm:spPr/>
    </dgm:pt>
    <dgm:pt modelId="{AB9CBE0B-BA9B-4BE3-826C-2A49F991B1BE}" type="pres">
      <dgm:prSet presAssocID="{7D0A1ABD-40EA-455E-9861-A43B955E11C3}" presName="Child4" presStyleLbl="node1" presStyleIdx="3" presStyleCnt="6" custLinFactNeighborX="834" custLinFactNeighborY="964">
        <dgm:presLayoutVars>
          <dgm:chMax val="0"/>
          <dgm:chPref val="0"/>
          <dgm:bulletEnabled val="1"/>
        </dgm:presLayoutVars>
      </dgm:prSet>
      <dgm:spPr/>
    </dgm:pt>
    <dgm:pt modelId="{91BA848E-185C-41AA-B321-5CE90507141A}" type="pres">
      <dgm:prSet presAssocID="{5EC27E0F-D56C-4485-88E7-D6ED8D9B7C9D}" presName="Accent5" presStyleCnt="0"/>
      <dgm:spPr/>
    </dgm:pt>
    <dgm:pt modelId="{D1246A31-592A-4542-AF3D-6E7BBADC7C3D}" type="pres">
      <dgm:prSet presAssocID="{5EC27E0F-D56C-4485-88E7-D6ED8D9B7C9D}" presName="Accent" presStyleLbl="bgShp" presStyleIdx="4" presStyleCnt="6"/>
      <dgm:spPr/>
    </dgm:pt>
    <dgm:pt modelId="{8CD37CD5-8580-441C-8AF5-020CFD1EA5C2}" type="pres">
      <dgm:prSet presAssocID="{5EC27E0F-D56C-4485-88E7-D6ED8D9B7C9D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F64B0FDF-EF20-45BE-87C3-4B87F29CBA92}" type="pres">
      <dgm:prSet presAssocID="{2BD08F56-397C-4351-847B-0867BA7A3E87}" presName="Accent6" presStyleCnt="0"/>
      <dgm:spPr/>
    </dgm:pt>
    <dgm:pt modelId="{E378FFBE-D52A-4AC5-9244-E17C515225A5}" type="pres">
      <dgm:prSet presAssocID="{2BD08F56-397C-4351-847B-0867BA7A3E87}" presName="Accent" presStyleLbl="bgShp" presStyleIdx="5" presStyleCnt="6"/>
      <dgm:spPr/>
    </dgm:pt>
    <dgm:pt modelId="{96D9D3F4-0FD8-415F-B102-DF01D932C5B6}" type="pres">
      <dgm:prSet presAssocID="{2BD08F56-397C-4351-847B-0867BA7A3E87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FFD8C305-5055-4EAA-BC8A-0DE0415D2A5A}" type="presOf" srcId="{7D0A1ABD-40EA-455E-9861-A43B955E11C3}" destId="{AB9CBE0B-BA9B-4BE3-826C-2A49F991B1BE}" srcOrd="0" destOrd="0" presId="urn:microsoft.com/office/officeart/2011/layout/HexagonRadial"/>
    <dgm:cxn modelId="{6712DE0D-BED0-42D3-B481-BAEA2B4C2A81}" srcId="{3EFA5EC6-270F-47D4-8970-95C2EC758BC2}" destId="{5EC27E0F-D56C-4485-88E7-D6ED8D9B7C9D}" srcOrd="4" destOrd="0" parTransId="{144F7194-4EC3-4043-BF69-E53CB97CC96F}" sibTransId="{591E01E1-343A-4154-A317-4A4FA0276201}"/>
    <dgm:cxn modelId="{D713D412-1E91-4782-91DB-CCB6C8F4BF1D}" type="presOf" srcId="{016619B7-173B-4198-999E-0A9F718FF75E}" destId="{988DA347-493C-4B2D-9D37-E13B6B884414}" srcOrd="0" destOrd="0" presId="urn:microsoft.com/office/officeart/2011/layout/HexagonRadial"/>
    <dgm:cxn modelId="{9CA6F514-4CFF-435A-95B0-4B378EFD13A2}" srcId="{3EFA5EC6-270F-47D4-8970-95C2EC758BC2}" destId="{016619B7-173B-4198-999E-0A9F718FF75E}" srcOrd="0" destOrd="0" parTransId="{4C394D65-C132-4686-B20C-E46A951F4587}" sibTransId="{CA1F7724-9551-473A-A293-CD09E52656E6}"/>
    <dgm:cxn modelId="{1C33855A-9A98-44CC-B384-0068C13BD55A}" srcId="{3EFA5EC6-270F-47D4-8970-95C2EC758BC2}" destId="{F1A872D4-25A4-4CBF-AFDE-27C4E719922D}" srcOrd="2" destOrd="0" parTransId="{99AB0A6A-6762-408F-A935-AE3249B3AAF1}" sibTransId="{04FE6A11-3937-40DD-9D0D-A699C6FE75DF}"/>
    <dgm:cxn modelId="{8FF8557B-5DAF-4293-9F1D-1E4F0D0FAEEF}" type="presOf" srcId="{F1A872D4-25A4-4CBF-AFDE-27C4E719922D}" destId="{E934F804-0D91-4796-AB70-B185F92345C4}" srcOrd="0" destOrd="0" presId="urn:microsoft.com/office/officeart/2011/layout/HexagonRadial"/>
    <dgm:cxn modelId="{C58DA890-89FD-4874-868B-7AC16C89A7D7}" type="presOf" srcId="{2BD08F56-397C-4351-847B-0867BA7A3E87}" destId="{96D9D3F4-0FD8-415F-B102-DF01D932C5B6}" srcOrd="0" destOrd="0" presId="urn:microsoft.com/office/officeart/2011/layout/HexagonRadial"/>
    <dgm:cxn modelId="{F57FE090-A898-41A2-ABD7-B0761C3A4F7E}" type="presOf" srcId="{625BFB80-2935-4D5F-87A2-8CC9E2C5A465}" destId="{5E6DD4F6-7BE3-442D-83A9-11371A152DCA}" srcOrd="0" destOrd="0" presId="urn:microsoft.com/office/officeart/2011/layout/HexagonRadial"/>
    <dgm:cxn modelId="{D71BBDB2-569F-4C0E-BF1A-D7B044E8DD85}" type="presOf" srcId="{3EFA5EC6-270F-47D4-8970-95C2EC758BC2}" destId="{21550842-E617-4A59-B990-74C9B8A0CE5D}" srcOrd="0" destOrd="0" presId="urn:microsoft.com/office/officeart/2011/layout/HexagonRadial"/>
    <dgm:cxn modelId="{582769B4-EE4E-4FB9-B838-C385F3B901D7}" srcId="{3EFA5EC6-270F-47D4-8970-95C2EC758BC2}" destId="{625BFB80-2935-4D5F-87A2-8CC9E2C5A465}" srcOrd="1" destOrd="0" parTransId="{9F70094E-7C97-46BB-A2E2-6BAFFBF52C48}" sibTransId="{D79E43C8-A88C-494A-A5FD-FE0C00F45FB8}"/>
    <dgm:cxn modelId="{17BA97B8-70F6-412A-8C17-08E8AD24760C}" srcId="{3EFA5EC6-270F-47D4-8970-95C2EC758BC2}" destId="{7D0A1ABD-40EA-455E-9861-A43B955E11C3}" srcOrd="3" destOrd="0" parTransId="{4EA65117-4A6C-429F-BD72-FDED23935FCE}" sibTransId="{1F2B6C77-E170-4A62-BD46-4A482CC6E6DE}"/>
    <dgm:cxn modelId="{01F0C1DC-4C66-4611-8BB4-F1C3BECEED86}" type="presOf" srcId="{DD33301C-DC17-410D-A94C-3F1F87625A3F}" destId="{DF17A4B4-6C45-40AA-ABF8-D67F9A88D0B9}" srcOrd="0" destOrd="0" presId="urn:microsoft.com/office/officeart/2011/layout/HexagonRadial"/>
    <dgm:cxn modelId="{1C7F2EE8-B461-4CA1-8BD2-3ECB0D5688CF}" type="presOf" srcId="{5EC27E0F-D56C-4485-88E7-D6ED8D9B7C9D}" destId="{8CD37CD5-8580-441C-8AF5-020CFD1EA5C2}" srcOrd="0" destOrd="0" presId="urn:microsoft.com/office/officeart/2011/layout/HexagonRadial"/>
    <dgm:cxn modelId="{B3499BF3-ABED-4B4E-93C1-4CAAC93B08D0}" srcId="{3EFA5EC6-270F-47D4-8970-95C2EC758BC2}" destId="{2BD08F56-397C-4351-847B-0867BA7A3E87}" srcOrd="5" destOrd="0" parTransId="{41333760-CA9A-4A3F-8CF5-FEF54523691D}" sibTransId="{97693106-8154-4F23-9D28-A581005E0043}"/>
    <dgm:cxn modelId="{D5AAD7F4-C82E-4339-A3C9-C0E156F67716}" srcId="{DD33301C-DC17-410D-A94C-3F1F87625A3F}" destId="{3EFA5EC6-270F-47D4-8970-95C2EC758BC2}" srcOrd="0" destOrd="0" parTransId="{C8572949-5538-4A9C-86EC-1DAEF3209C93}" sibTransId="{A76B560E-58E2-4FCB-994A-1E2CA82F0ACA}"/>
    <dgm:cxn modelId="{F4CCAE36-8657-4A27-BE62-6EE9293E2F56}" type="presParOf" srcId="{DF17A4B4-6C45-40AA-ABF8-D67F9A88D0B9}" destId="{21550842-E617-4A59-B990-74C9B8A0CE5D}" srcOrd="0" destOrd="0" presId="urn:microsoft.com/office/officeart/2011/layout/HexagonRadial"/>
    <dgm:cxn modelId="{68DB36EF-BE68-47A5-89E3-EA94C78D7E41}" type="presParOf" srcId="{DF17A4B4-6C45-40AA-ABF8-D67F9A88D0B9}" destId="{0E316596-2062-4702-B530-6E5C0EC325C9}" srcOrd="1" destOrd="0" presId="urn:microsoft.com/office/officeart/2011/layout/HexagonRadial"/>
    <dgm:cxn modelId="{684E73FF-4069-4C84-80C1-3C454A4890B6}" type="presParOf" srcId="{0E316596-2062-4702-B530-6E5C0EC325C9}" destId="{C6B34896-6799-49D3-AD64-68F3B6DC5F17}" srcOrd="0" destOrd="0" presId="urn:microsoft.com/office/officeart/2011/layout/HexagonRadial"/>
    <dgm:cxn modelId="{3C48BF55-E3F4-4E52-9945-9064AF1FAD5D}" type="presParOf" srcId="{DF17A4B4-6C45-40AA-ABF8-D67F9A88D0B9}" destId="{988DA347-493C-4B2D-9D37-E13B6B884414}" srcOrd="2" destOrd="0" presId="urn:microsoft.com/office/officeart/2011/layout/HexagonRadial"/>
    <dgm:cxn modelId="{469C77F7-E719-4856-B627-5DB3D3734DF5}" type="presParOf" srcId="{DF17A4B4-6C45-40AA-ABF8-D67F9A88D0B9}" destId="{340A18C9-6777-4310-8876-A5961FBFABAB}" srcOrd="3" destOrd="0" presId="urn:microsoft.com/office/officeart/2011/layout/HexagonRadial"/>
    <dgm:cxn modelId="{D7BD0F7A-8029-441B-ACE6-03CE671A770B}" type="presParOf" srcId="{340A18C9-6777-4310-8876-A5961FBFABAB}" destId="{D4E472B5-66BA-4915-A208-4DDD43606898}" srcOrd="0" destOrd="0" presId="urn:microsoft.com/office/officeart/2011/layout/HexagonRadial"/>
    <dgm:cxn modelId="{A2A9CF00-E93F-409C-95CD-15BDFF7744C2}" type="presParOf" srcId="{DF17A4B4-6C45-40AA-ABF8-D67F9A88D0B9}" destId="{5E6DD4F6-7BE3-442D-83A9-11371A152DCA}" srcOrd="4" destOrd="0" presId="urn:microsoft.com/office/officeart/2011/layout/HexagonRadial"/>
    <dgm:cxn modelId="{D4837940-D19E-454B-8037-C180C953F5F4}" type="presParOf" srcId="{DF17A4B4-6C45-40AA-ABF8-D67F9A88D0B9}" destId="{9D4AFD94-3316-4683-BB7D-5493812A4812}" srcOrd="5" destOrd="0" presId="urn:microsoft.com/office/officeart/2011/layout/HexagonRadial"/>
    <dgm:cxn modelId="{7D607CCC-F89C-43F0-B553-B7AEAEA38E6F}" type="presParOf" srcId="{9D4AFD94-3316-4683-BB7D-5493812A4812}" destId="{D46D382D-3A83-4EEF-9003-F6299A463E42}" srcOrd="0" destOrd="0" presId="urn:microsoft.com/office/officeart/2011/layout/HexagonRadial"/>
    <dgm:cxn modelId="{E442DB85-7C7C-4EE7-947D-B6F484B77C97}" type="presParOf" srcId="{DF17A4B4-6C45-40AA-ABF8-D67F9A88D0B9}" destId="{E934F804-0D91-4796-AB70-B185F92345C4}" srcOrd="6" destOrd="0" presId="urn:microsoft.com/office/officeart/2011/layout/HexagonRadial"/>
    <dgm:cxn modelId="{C6234F22-902A-437B-BFE8-CF0C19934DC5}" type="presParOf" srcId="{DF17A4B4-6C45-40AA-ABF8-D67F9A88D0B9}" destId="{737A0780-F786-4F12-BDE6-8EEE370569D2}" srcOrd="7" destOrd="0" presId="urn:microsoft.com/office/officeart/2011/layout/HexagonRadial"/>
    <dgm:cxn modelId="{B6F3D6B8-B3AC-48A1-A9B8-FB5C999FD560}" type="presParOf" srcId="{737A0780-F786-4F12-BDE6-8EEE370569D2}" destId="{7AF58CD9-0DF1-41AF-BBC1-0C916510DD5F}" srcOrd="0" destOrd="0" presId="urn:microsoft.com/office/officeart/2011/layout/HexagonRadial"/>
    <dgm:cxn modelId="{90CCBBB9-BF35-43FB-AE79-0129F1ED4423}" type="presParOf" srcId="{DF17A4B4-6C45-40AA-ABF8-D67F9A88D0B9}" destId="{AB9CBE0B-BA9B-4BE3-826C-2A49F991B1BE}" srcOrd="8" destOrd="0" presId="urn:microsoft.com/office/officeart/2011/layout/HexagonRadial"/>
    <dgm:cxn modelId="{5C88C759-7377-4436-B273-5AF3CBD1B5D2}" type="presParOf" srcId="{DF17A4B4-6C45-40AA-ABF8-D67F9A88D0B9}" destId="{91BA848E-185C-41AA-B321-5CE90507141A}" srcOrd="9" destOrd="0" presId="urn:microsoft.com/office/officeart/2011/layout/HexagonRadial"/>
    <dgm:cxn modelId="{1501EF01-EDC7-40B6-839B-B5643C5D7BF8}" type="presParOf" srcId="{91BA848E-185C-41AA-B321-5CE90507141A}" destId="{D1246A31-592A-4542-AF3D-6E7BBADC7C3D}" srcOrd="0" destOrd="0" presId="urn:microsoft.com/office/officeart/2011/layout/HexagonRadial"/>
    <dgm:cxn modelId="{EC2F0B09-4C67-477B-B6A8-167B9CBD79B1}" type="presParOf" srcId="{DF17A4B4-6C45-40AA-ABF8-D67F9A88D0B9}" destId="{8CD37CD5-8580-441C-8AF5-020CFD1EA5C2}" srcOrd="10" destOrd="0" presId="urn:microsoft.com/office/officeart/2011/layout/HexagonRadial"/>
    <dgm:cxn modelId="{8257E5B7-BF75-442B-B641-2F0D7306B195}" type="presParOf" srcId="{DF17A4B4-6C45-40AA-ABF8-D67F9A88D0B9}" destId="{F64B0FDF-EF20-45BE-87C3-4B87F29CBA92}" srcOrd="11" destOrd="0" presId="urn:microsoft.com/office/officeart/2011/layout/HexagonRadial"/>
    <dgm:cxn modelId="{784C7523-0FF9-4A81-AA35-171AC6B0D6E4}" type="presParOf" srcId="{F64B0FDF-EF20-45BE-87C3-4B87F29CBA92}" destId="{E378FFBE-D52A-4AC5-9244-E17C515225A5}" srcOrd="0" destOrd="0" presId="urn:microsoft.com/office/officeart/2011/layout/HexagonRadial"/>
    <dgm:cxn modelId="{3357F041-C92B-41CE-B0FF-AEB46B850E9C}" type="presParOf" srcId="{DF17A4B4-6C45-40AA-ABF8-D67F9A88D0B9}" destId="{96D9D3F4-0FD8-415F-B102-DF01D932C5B6}" srcOrd="12" destOrd="0" presId="urn:microsoft.com/office/officeart/2011/layout/HexagonRadial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0A83080-3524-4937-8D0A-0DC229216798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5B52E2D-2F9B-490F-819B-93A5ACF2546C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sz="3200" dirty="0">
              <a:solidFill>
                <a:schemeClr val="accent5"/>
              </a:solidFill>
              <a:latin typeface="Algerian" panose="04020705040A02060702" pitchFamily="82" charset="0"/>
            </a:rPr>
            <a:t>REQUIREMENTS</a:t>
          </a:r>
          <a:r>
            <a:rPr lang="en-US" sz="2400" dirty="0">
              <a:solidFill>
                <a:schemeClr val="accent5"/>
              </a:solidFill>
            </a:rPr>
            <a:t> </a:t>
          </a:r>
          <a:r>
            <a:rPr lang="en-US" sz="3200" dirty="0">
              <a:solidFill>
                <a:schemeClr val="accent5"/>
              </a:solidFill>
              <a:latin typeface="Algerian" panose="04020705040A02060702" pitchFamily="82" charset="0"/>
            </a:rPr>
            <a:t>FROM</a:t>
          </a:r>
          <a:r>
            <a:rPr lang="en-US" sz="2400" dirty="0">
              <a:solidFill>
                <a:schemeClr val="accent5"/>
              </a:solidFill>
            </a:rPr>
            <a:t> </a:t>
          </a:r>
          <a:r>
            <a:rPr lang="en-US" sz="3200" dirty="0">
              <a:solidFill>
                <a:schemeClr val="accent5"/>
              </a:solidFill>
              <a:latin typeface="Algerian" panose="04020705040A02060702" pitchFamily="82" charset="0"/>
            </a:rPr>
            <a:t>SELLERS</a:t>
          </a:r>
          <a:endParaRPr lang="en-IN" sz="3200" dirty="0">
            <a:solidFill>
              <a:schemeClr val="accent5"/>
            </a:solidFill>
            <a:latin typeface="Algerian" panose="04020705040A02060702" pitchFamily="82" charset="0"/>
          </a:endParaRPr>
        </a:p>
      </dgm:t>
    </dgm:pt>
    <dgm:pt modelId="{6CB75A0C-F263-4FE2-B660-A99318AF37A2}" type="parTrans" cxnId="{8CB5ADB0-6C5D-41B1-8A86-5E814CD3276A}">
      <dgm:prSet/>
      <dgm:spPr/>
      <dgm:t>
        <a:bodyPr/>
        <a:lstStyle/>
        <a:p>
          <a:endParaRPr lang="en-IN" sz="2400"/>
        </a:p>
      </dgm:t>
    </dgm:pt>
    <dgm:pt modelId="{F23E7048-A8F6-475D-B913-8C010A248EB3}" type="sibTrans" cxnId="{8CB5ADB0-6C5D-41B1-8A86-5E814CD3276A}">
      <dgm:prSet/>
      <dgm:spPr/>
      <dgm:t>
        <a:bodyPr/>
        <a:lstStyle/>
        <a:p>
          <a:endParaRPr lang="en-IN" sz="2400"/>
        </a:p>
      </dgm:t>
    </dgm:pt>
    <dgm:pt modelId="{482AD7C5-F4D9-46D7-9456-A5B3E8307D94}">
      <dgm:prSet phldrT="[Text]" custT="1"/>
      <dgm:spPr/>
      <dgm:t>
        <a:bodyPr/>
        <a:lstStyle/>
        <a:p>
          <a:r>
            <a:rPr lang="en-US" sz="2400" dirty="0">
              <a:solidFill>
                <a:schemeClr val="bg1"/>
              </a:solidFill>
            </a:rPr>
            <a:t> NAME</a:t>
          </a:r>
          <a:endParaRPr lang="en-IN" sz="2400" dirty="0">
            <a:solidFill>
              <a:schemeClr val="bg1"/>
            </a:solidFill>
          </a:endParaRPr>
        </a:p>
      </dgm:t>
    </dgm:pt>
    <dgm:pt modelId="{9E3C542F-806C-4E6B-B321-01E26C6427E3}" type="parTrans" cxnId="{7C10E0C1-B011-4A84-8D57-715A263FD820}">
      <dgm:prSet custT="1"/>
      <dgm:spPr/>
      <dgm:t>
        <a:bodyPr/>
        <a:lstStyle/>
        <a:p>
          <a:endParaRPr lang="en-IN" sz="2400"/>
        </a:p>
      </dgm:t>
    </dgm:pt>
    <dgm:pt modelId="{F02B6205-7A1A-4842-B476-DA9817E6F49E}" type="sibTrans" cxnId="{7C10E0C1-B011-4A84-8D57-715A263FD820}">
      <dgm:prSet/>
      <dgm:spPr/>
      <dgm:t>
        <a:bodyPr/>
        <a:lstStyle/>
        <a:p>
          <a:endParaRPr lang="en-IN" sz="2400"/>
        </a:p>
      </dgm:t>
    </dgm:pt>
    <dgm:pt modelId="{B568C0E2-347B-4B89-9E99-C31B767B2DF1}">
      <dgm:prSet phldrT="[Text]" custT="1"/>
      <dgm:spPr/>
      <dgm:t>
        <a:bodyPr/>
        <a:lstStyle/>
        <a:p>
          <a:r>
            <a:rPr lang="en-US" sz="2400" dirty="0">
              <a:solidFill>
                <a:schemeClr val="bg1"/>
              </a:solidFill>
            </a:rPr>
            <a:t>BANK DETAILS</a:t>
          </a:r>
          <a:endParaRPr lang="en-IN" sz="2400" dirty="0">
            <a:solidFill>
              <a:schemeClr val="bg1"/>
            </a:solidFill>
          </a:endParaRPr>
        </a:p>
      </dgm:t>
    </dgm:pt>
    <dgm:pt modelId="{1B179368-7C2C-4287-A62B-CF8591A06AB9}" type="parTrans" cxnId="{FE55D688-6137-432D-B793-5BCDB942CB7A}">
      <dgm:prSet custT="1"/>
      <dgm:spPr/>
      <dgm:t>
        <a:bodyPr/>
        <a:lstStyle/>
        <a:p>
          <a:endParaRPr lang="en-IN" sz="2400"/>
        </a:p>
      </dgm:t>
    </dgm:pt>
    <dgm:pt modelId="{FAE677D0-F81E-4208-A64D-802D5790927F}" type="sibTrans" cxnId="{FE55D688-6137-432D-B793-5BCDB942CB7A}">
      <dgm:prSet/>
      <dgm:spPr/>
      <dgm:t>
        <a:bodyPr/>
        <a:lstStyle/>
        <a:p>
          <a:endParaRPr lang="en-IN" sz="2400"/>
        </a:p>
      </dgm:t>
    </dgm:pt>
    <dgm:pt modelId="{CF90F106-1E17-4571-9CA6-F871C9E6EF22}">
      <dgm:prSet phldrT="[Text]" custT="1"/>
      <dgm:spPr/>
      <dgm:t>
        <a:bodyPr/>
        <a:lstStyle/>
        <a:p>
          <a:r>
            <a:rPr lang="en-US" sz="2400" dirty="0">
              <a:solidFill>
                <a:schemeClr val="bg1"/>
              </a:solidFill>
            </a:rPr>
            <a:t>OWNERSHIP OF THE GADGET</a:t>
          </a:r>
          <a:endParaRPr lang="en-IN" sz="2400" dirty="0">
            <a:solidFill>
              <a:schemeClr val="bg1"/>
            </a:solidFill>
          </a:endParaRPr>
        </a:p>
      </dgm:t>
    </dgm:pt>
    <dgm:pt modelId="{E624460D-8053-4F56-A499-99AAA3047A06}" type="parTrans" cxnId="{4DC93A14-3E5D-442D-920B-47E6090F21A7}">
      <dgm:prSet custT="1"/>
      <dgm:spPr/>
      <dgm:t>
        <a:bodyPr/>
        <a:lstStyle/>
        <a:p>
          <a:endParaRPr lang="en-IN" sz="2400"/>
        </a:p>
      </dgm:t>
    </dgm:pt>
    <dgm:pt modelId="{4A582088-3C3B-4F2F-8308-D0656DFC6525}" type="sibTrans" cxnId="{4DC93A14-3E5D-442D-920B-47E6090F21A7}">
      <dgm:prSet/>
      <dgm:spPr/>
      <dgm:t>
        <a:bodyPr/>
        <a:lstStyle/>
        <a:p>
          <a:endParaRPr lang="en-IN" sz="2400"/>
        </a:p>
      </dgm:t>
    </dgm:pt>
    <dgm:pt modelId="{44F51698-2031-4722-99E2-5B01F65FE630}">
      <dgm:prSet phldrT="[Text]" custT="1"/>
      <dgm:spPr/>
      <dgm:t>
        <a:bodyPr/>
        <a:lstStyle/>
        <a:p>
          <a:r>
            <a:rPr lang="en-US" sz="2400" dirty="0">
              <a:solidFill>
                <a:schemeClr val="bg1"/>
              </a:solidFill>
            </a:rPr>
            <a:t>AUTHORISATION</a:t>
          </a:r>
          <a:endParaRPr lang="en-IN" sz="2400" dirty="0">
            <a:solidFill>
              <a:schemeClr val="bg1"/>
            </a:solidFill>
          </a:endParaRPr>
        </a:p>
      </dgm:t>
    </dgm:pt>
    <dgm:pt modelId="{C73A115C-8B5C-448F-AD0E-D8B847CDBB28}" type="parTrans" cxnId="{1C1CF17E-0760-4B5D-82C5-4BF2D76B016B}">
      <dgm:prSet custT="1"/>
      <dgm:spPr/>
      <dgm:t>
        <a:bodyPr/>
        <a:lstStyle/>
        <a:p>
          <a:endParaRPr lang="en-IN" sz="2400"/>
        </a:p>
      </dgm:t>
    </dgm:pt>
    <dgm:pt modelId="{C322DE15-5F95-466D-922F-080461AEBB6E}" type="sibTrans" cxnId="{1C1CF17E-0760-4B5D-82C5-4BF2D76B016B}">
      <dgm:prSet/>
      <dgm:spPr/>
      <dgm:t>
        <a:bodyPr/>
        <a:lstStyle/>
        <a:p>
          <a:endParaRPr lang="en-IN" sz="2400"/>
        </a:p>
      </dgm:t>
    </dgm:pt>
    <dgm:pt modelId="{6F9A0831-6DB6-469B-B3B8-FB95C0C965E6}">
      <dgm:prSet phldrT="[Text]" custT="1"/>
      <dgm:spPr/>
      <dgm:t>
        <a:bodyPr/>
        <a:lstStyle/>
        <a:p>
          <a:r>
            <a:rPr lang="en-US" sz="2400" dirty="0">
              <a:solidFill>
                <a:schemeClr val="bg1"/>
              </a:solidFill>
            </a:rPr>
            <a:t>COMPANY</a:t>
          </a:r>
          <a:endParaRPr lang="en-IN" sz="2400" dirty="0">
            <a:solidFill>
              <a:schemeClr val="bg1"/>
            </a:solidFill>
          </a:endParaRPr>
        </a:p>
      </dgm:t>
    </dgm:pt>
    <dgm:pt modelId="{0195C288-69DD-4DDF-830A-4A8D14FFDA15}" type="parTrans" cxnId="{00C231BC-DF86-4F65-AC13-70B024868D5C}">
      <dgm:prSet custT="1"/>
      <dgm:spPr/>
      <dgm:t>
        <a:bodyPr/>
        <a:lstStyle/>
        <a:p>
          <a:endParaRPr lang="en-IN" sz="2400"/>
        </a:p>
      </dgm:t>
    </dgm:pt>
    <dgm:pt modelId="{F212769E-D821-4F57-BB9B-2248C9F3DC98}" type="sibTrans" cxnId="{00C231BC-DF86-4F65-AC13-70B024868D5C}">
      <dgm:prSet/>
      <dgm:spPr/>
      <dgm:t>
        <a:bodyPr/>
        <a:lstStyle/>
        <a:p>
          <a:endParaRPr lang="en-IN" sz="2400"/>
        </a:p>
      </dgm:t>
    </dgm:pt>
    <dgm:pt modelId="{24B130CB-6DF7-416D-9022-01D5A0C54E69}" type="pres">
      <dgm:prSet presAssocID="{C0A83080-3524-4937-8D0A-0DC229216798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7AEB6A7-12E1-4D6C-AC50-17EA70C1929C}" type="pres">
      <dgm:prSet presAssocID="{F5B52E2D-2F9B-490F-819B-93A5ACF2546C}" presName="root1" presStyleCnt="0"/>
      <dgm:spPr/>
    </dgm:pt>
    <dgm:pt modelId="{8DF28F52-6810-4A02-923D-94FEDE7F3D37}" type="pres">
      <dgm:prSet presAssocID="{F5B52E2D-2F9B-490F-819B-93A5ACF2546C}" presName="LevelOneTextNode" presStyleLbl="node0" presStyleIdx="0" presStyleCnt="1" custScaleX="268465" custScaleY="411742">
        <dgm:presLayoutVars>
          <dgm:chPref val="3"/>
        </dgm:presLayoutVars>
      </dgm:prSet>
      <dgm:spPr/>
    </dgm:pt>
    <dgm:pt modelId="{641FD855-5A74-48C0-A6CA-BB23F271990D}" type="pres">
      <dgm:prSet presAssocID="{F5B52E2D-2F9B-490F-819B-93A5ACF2546C}" presName="level2hierChild" presStyleCnt="0"/>
      <dgm:spPr/>
    </dgm:pt>
    <dgm:pt modelId="{D34273B8-1B7D-45E2-A94D-81A02CB12B24}" type="pres">
      <dgm:prSet presAssocID="{9E3C542F-806C-4E6B-B321-01E26C6427E3}" presName="conn2-1" presStyleLbl="parChTrans1D2" presStyleIdx="0" presStyleCnt="2"/>
      <dgm:spPr/>
    </dgm:pt>
    <dgm:pt modelId="{4B32853D-DF69-45CC-BEE1-83FDB16BF584}" type="pres">
      <dgm:prSet presAssocID="{9E3C542F-806C-4E6B-B321-01E26C6427E3}" presName="connTx" presStyleLbl="parChTrans1D2" presStyleIdx="0" presStyleCnt="2"/>
      <dgm:spPr/>
    </dgm:pt>
    <dgm:pt modelId="{F09ED9B1-119D-4F09-8236-0BE8D4A261CF}" type="pres">
      <dgm:prSet presAssocID="{482AD7C5-F4D9-46D7-9456-A5B3E8307D94}" presName="root2" presStyleCnt="0"/>
      <dgm:spPr/>
    </dgm:pt>
    <dgm:pt modelId="{13A7CB93-8E09-4992-BCCD-FCBC038F8073}" type="pres">
      <dgm:prSet presAssocID="{482AD7C5-F4D9-46D7-9456-A5B3E8307D94}" presName="LevelTwoTextNode" presStyleLbl="node2" presStyleIdx="0" presStyleCnt="2" custScaleX="119507" custScaleY="151780" custLinFactNeighborX="6577" custLinFactNeighborY="2460">
        <dgm:presLayoutVars>
          <dgm:chPref val="3"/>
        </dgm:presLayoutVars>
      </dgm:prSet>
      <dgm:spPr/>
    </dgm:pt>
    <dgm:pt modelId="{EAAD07E0-8197-42EF-AAB3-A944C602C7D9}" type="pres">
      <dgm:prSet presAssocID="{482AD7C5-F4D9-46D7-9456-A5B3E8307D94}" presName="level3hierChild" presStyleCnt="0"/>
      <dgm:spPr/>
    </dgm:pt>
    <dgm:pt modelId="{74C615D4-3417-464F-BFCA-8F608563B638}" type="pres">
      <dgm:prSet presAssocID="{1B179368-7C2C-4287-A62B-CF8591A06AB9}" presName="conn2-1" presStyleLbl="parChTrans1D3" presStyleIdx="0" presStyleCnt="3"/>
      <dgm:spPr/>
    </dgm:pt>
    <dgm:pt modelId="{4D277B1B-86EE-4128-A2B7-98A552A9A8EE}" type="pres">
      <dgm:prSet presAssocID="{1B179368-7C2C-4287-A62B-CF8591A06AB9}" presName="connTx" presStyleLbl="parChTrans1D3" presStyleIdx="0" presStyleCnt="3"/>
      <dgm:spPr/>
    </dgm:pt>
    <dgm:pt modelId="{6526CF04-D28B-4259-82B6-609FA72A22DB}" type="pres">
      <dgm:prSet presAssocID="{B568C0E2-347B-4B89-9E99-C31B767B2DF1}" presName="root2" presStyleCnt="0"/>
      <dgm:spPr/>
    </dgm:pt>
    <dgm:pt modelId="{A19CD670-4C5A-4752-99BF-B9DD0007393A}" type="pres">
      <dgm:prSet presAssocID="{B568C0E2-347B-4B89-9E99-C31B767B2DF1}" presName="LevelTwoTextNode" presStyleLbl="node3" presStyleIdx="0" presStyleCnt="3" custScaleX="184813" custScaleY="150258" custLinFactNeighborX="1230" custLinFactNeighborY="-3984">
        <dgm:presLayoutVars>
          <dgm:chPref val="3"/>
        </dgm:presLayoutVars>
      </dgm:prSet>
      <dgm:spPr/>
    </dgm:pt>
    <dgm:pt modelId="{0B567140-3D12-405D-95BE-E13B409E6BDF}" type="pres">
      <dgm:prSet presAssocID="{B568C0E2-347B-4B89-9E99-C31B767B2DF1}" presName="level3hierChild" presStyleCnt="0"/>
      <dgm:spPr/>
    </dgm:pt>
    <dgm:pt modelId="{9E30B5D7-4E9A-4D37-8A0E-B7A275976376}" type="pres">
      <dgm:prSet presAssocID="{E624460D-8053-4F56-A499-99AAA3047A06}" presName="conn2-1" presStyleLbl="parChTrans1D3" presStyleIdx="1" presStyleCnt="3"/>
      <dgm:spPr/>
    </dgm:pt>
    <dgm:pt modelId="{72E323CC-ED8E-4F3A-8490-970D488E691D}" type="pres">
      <dgm:prSet presAssocID="{E624460D-8053-4F56-A499-99AAA3047A06}" presName="connTx" presStyleLbl="parChTrans1D3" presStyleIdx="1" presStyleCnt="3"/>
      <dgm:spPr/>
    </dgm:pt>
    <dgm:pt modelId="{61B74FCB-11C1-488C-BADD-70102C8F51FC}" type="pres">
      <dgm:prSet presAssocID="{CF90F106-1E17-4571-9CA6-F871C9E6EF22}" presName="root2" presStyleCnt="0"/>
      <dgm:spPr/>
    </dgm:pt>
    <dgm:pt modelId="{D14BE6A9-1AE1-4007-9D47-B724D8980241}" type="pres">
      <dgm:prSet presAssocID="{CF90F106-1E17-4571-9CA6-F871C9E6EF22}" presName="LevelTwoTextNode" presStyleLbl="node3" presStyleIdx="1" presStyleCnt="3" custScaleX="205042" custScaleY="128070" custLinFactNeighborX="-3205" custLinFactNeighborY="-4085">
        <dgm:presLayoutVars>
          <dgm:chPref val="3"/>
        </dgm:presLayoutVars>
      </dgm:prSet>
      <dgm:spPr/>
    </dgm:pt>
    <dgm:pt modelId="{9FC5769C-C443-4133-A484-0844F1848F3D}" type="pres">
      <dgm:prSet presAssocID="{CF90F106-1E17-4571-9CA6-F871C9E6EF22}" presName="level3hierChild" presStyleCnt="0"/>
      <dgm:spPr/>
    </dgm:pt>
    <dgm:pt modelId="{2A375D38-6973-4917-A7B2-D42122F56174}" type="pres">
      <dgm:prSet presAssocID="{C73A115C-8B5C-448F-AD0E-D8B847CDBB28}" presName="conn2-1" presStyleLbl="parChTrans1D2" presStyleIdx="1" presStyleCnt="2"/>
      <dgm:spPr/>
    </dgm:pt>
    <dgm:pt modelId="{34D233A4-1447-4105-A61A-BF08CD902F3D}" type="pres">
      <dgm:prSet presAssocID="{C73A115C-8B5C-448F-AD0E-D8B847CDBB28}" presName="connTx" presStyleLbl="parChTrans1D2" presStyleIdx="1" presStyleCnt="2"/>
      <dgm:spPr/>
    </dgm:pt>
    <dgm:pt modelId="{AE7957B1-19A1-43BE-8E87-A0FE26B2CCED}" type="pres">
      <dgm:prSet presAssocID="{44F51698-2031-4722-99E2-5B01F65FE630}" presName="root2" presStyleCnt="0"/>
      <dgm:spPr/>
    </dgm:pt>
    <dgm:pt modelId="{18681A10-F20E-47CA-A216-AC9AD9A93F74}" type="pres">
      <dgm:prSet presAssocID="{44F51698-2031-4722-99E2-5B01F65FE630}" presName="LevelTwoTextNode" presStyleLbl="node2" presStyleIdx="1" presStyleCnt="2" custScaleX="120136" custScaleY="115056">
        <dgm:presLayoutVars>
          <dgm:chPref val="3"/>
        </dgm:presLayoutVars>
      </dgm:prSet>
      <dgm:spPr/>
    </dgm:pt>
    <dgm:pt modelId="{B97D157A-F22E-4F69-970D-7BBCB2197905}" type="pres">
      <dgm:prSet presAssocID="{44F51698-2031-4722-99E2-5B01F65FE630}" presName="level3hierChild" presStyleCnt="0"/>
      <dgm:spPr/>
    </dgm:pt>
    <dgm:pt modelId="{AA4F449C-E43F-41CB-9656-7D11EAD8E9CE}" type="pres">
      <dgm:prSet presAssocID="{0195C288-69DD-4DDF-830A-4A8D14FFDA15}" presName="conn2-1" presStyleLbl="parChTrans1D3" presStyleIdx="2" presStyleCnt="3"/>
      <dgm:spPr/>
    </dgm:pt>
    <dgm:pt modelId="{2F43556D-B0CC-4290-9EAD-EDAE64BE8249}" type="pres">
      <dgm:prSet presAssocID="{0195C288-69DD-4DDF-830A-4A8D14FFDA15}" presName="connTx" presStyleLbl="parChTrans1D3" presStyleIdx="2" presStyleCnt="3"/>
      <dgm:spPr/>
    </dgm:pt>
    <dgm:pt modelId="{B95213C8-463E-48C9-AD68-3591E24B8546}" type="pres">
      <dgm:prSet presAssocID="{6F9A0831-6DB6-469B-B3B8-FB95C0C965E6}" presName="root2" presStyleCnt="0"/>
      <dgm:spPr/>
    </dgm:pt>
    <dgm:pt modelId="{AB5C4388-E74C-4CD7-BA29-C252893C54EF}" type="pres">
      <dgm:prSet presAssocID="{6F9A0831-6DB6-469B-B3B8-FB95C0C965E6}" presName="LevelTwoTextNode" presStyleLbl="node3" presStyleIdx="2" presStyleCnt="3" custScaleX="200810" custScaleY="123092" custLinFactNeighborX="1845" custLinFactNeighborY="-3691">
        <dgm:presLayoutVars>
          <dgm:chPref val="3"/>
        </dgm:presLayoutVars>
      </dgm:prSet>
      <dgm:spPr/>
    </dgm:pt>
    <dgm:pt modelId="{5CCEEDD8-AD58-4C8E-B90C-5F6DF58279B6}" type="pres">
      <dgm:prSet presAssocID="{6F9A0831-6DB6-469B-B3B8-FB95C0C965E6}" presName="level3hierChild" presStyleCnt="0"/>
      <dgm:spPr/>
    </dgm:pt>
  </dgm:ptLst>
  <dgm:cxnLst>
    <dgm:cxn modelId="{A8FC5A0D-8194-427B-BE94-5607BBE184BA}" type="presOf" srcId="{C0A83080-3524-4937-8D0A-0DC229216798}" destId="{24B130CB-6DF7-416D-9022-01D5A0C54E69}" srcOrd="0" destOrd="0" presId="urn:microsoft.com/office/officeart/2005/8/layout/hierarchy2"/>
    <dgm:cxn modelId="{8ED71112-730D-4EAD-B00B-F5632774D216}" type="presOf" srcId="{B568C0E2-347B-4B89-9E99-C31B767B2DF1}" destId="{A19CD670-4C5A-4752-99BF-B9DD0007393A}" srcOrd="0" destOrd="0" presId="urn:microsoft.com/office/officeart/2005/8/layout/hierarchy2"/>
    <dgm:cxn modelId="{4DC93A14-3E5D-442D-920B-47E6090F21A7}" srcId="{482AD7C5-F4D9-46D7-9456-A5B3E8307D94}" destId="{CF90F106-1E17-4571-9CA6-F871C9E6EF22}" srcOrd="1" destOrd="0" parTransId="{E624460D-8053-4F56-A499-99AAA3047A06}" sibTransId="{4A582088-3C3B-4F2F-8308-D0656DFC6525}"/>
    <dgm:cxn modelId="{84AD351E-8176-4A7D-A395-35B433D9351D}" type="presOf" srcId="{CF90F106-1E17-4571-9CA6-F871C9E6EF22}" destId="{D14BE6A9-1AE1-4007-9D47-B724D8980241}" srcOrd="0" destOrd="0" presId="urn:microsoft.com/office/officeart/2005/8/layout/hierarchy2"/>
    <dgm:cxn modelId="{81D5EA38-0E18-4CBC-9CDE-DCAC4FD070A7}" type="presOf" srcId="{E624460D-8053-4F56-A499-99AAA3047A06}" destId="{9E30B5D7-4E9A-4D37-8A0E-B7A275976376}" srcOrd="0" destOrd="0" presId="urn:microsoft.com/office/officeart/2005/8/layout/hierarchy2"/>
    <dgm:cxn modelId="{D312005F-B77E-44A1-8D68-0A1F0B9E33DA}" type="presOf" srcId="{C73A115C-8B5C-448F-AD0E-D8B847CDBB28}" destId="{2A375D38-6973-4917-A7B2-D42122F56174}" srcOrd="0" destOrd="0" presId="urn:microsoft.com/office/officeart/2005/8/layout/hierarchy2"/>
    <dgm:cxn modelId="{5A398E53-9337-48D4-AD87-C97D6D73B7E2}" type="presOf" srcId="{482AD7C5-F4D9-46D7-9456-A5B3E8307D94}" destId="{13A7CB93-8E09-4992-BCCD-FCBC038F8073}" srcOrd="0" destOrd="0" presId="urn:microsoft.com/office/officeart/2005/8/layout/hierarchy2"/>
    <dgm:cxn modelId="{C639D07C-88C4-40B5-A70E-39CDF7F7A8B8}" type="presOf" srcId="{F5B52E2D-2F9B-490F-819B-93A5ACF2546C}" destId="{8DF28F52-6810-4A02-923D-94FEDE7F3D37}" srcOrd="0" destOrd="0" presId="urn:microsoft.com/office/officeart/2005/8/layout/hierarchy2"/>
    <dgm:cxn modelId="{1C1CF17E-0760-4B5D-82C5-4BF2D76B016B}" srcId="{F5B52E2D-2F9B-490F-819B-93A5ACF2546C}" destId="{44F51698-2031-4722-99E2-5B01F65FE630}" srcOrd="1" destOrd="0" parTransId="{C73A115C-8B5C-448F-AD0E-D8B847CDBB28}" sibTransId="{C322DE15-5F95-466D-922F-080461AEBB6E}"/>
    <dgm:cxn modelId="{FE55D688-6137-432D-B793-5BCDB942CB7A}" srcId="{482AD7C5-F4D9-46D7-9456-A5B3E8307D94}" destId="{B568C0E2-347B-4B89-9E99-C31B767B2DF1}" srcOrd="0" destOrd="0" parTransId="{1B179368-7C2C-4287-A62B-CF8591A06AB9}" sibTransId="{FAE677D0-F81E-4208-A64D-802D5790927F}"/>
    <dgm:cxn modelId="{F6E72398-50F8-48BD-8572-A1E185544A25}" type="presOf" srcId="{9E3C542F-806C-4E6B-B321-01E26C6427E3}" destId="{D34273B8-1B7D-45E2-A94D-81A02CB12B24}" srcOrd="0" destOrd="0" presId="urn:microsoft.com/office/officeart/2005/8/layout/hierarchy2"/>
    <dgm:cxn modelId="{EC086F9B-67CF-4718-BC46-3988185B8176}" type="presOf" srcId="{44F51698-2031-4722-99E2-5B01F65FE630}" destId="{18681A10-F20E-47CA-A216-AC9AD9A93F74}" srcOrd="0" destOrd="0" presId="urn:microsoft.com/office/officeart/2005/8/layout/hierarchy2"/>
    <dgm:cxn modelId="{D784429E-E295-40FC-9799-543D198EDAC9}" type="presOf" srcId="{E624460D-8053-4F56-A499-99AAA3047A06}" destId="{72E323CC-ED8E-4F3A-8490-970D488E691D}" srcOrd="1" destOrd="0" presId="urn:microsoft.com/office/officeart/2005/8/layout/hierarchy2"/>
    <dgm:cxn modelId="{007E61A6-C485-4EAC-ABF9-83A66C1950A0}" type="presOf" srcId="{C73A115C-8B5C-448F-AD0E-D8B847CDBB28}" destId="{34D233A4-1447-4105-A61A-BF08CD902F3D}" srcOrd="1" destOrd="0" presId="urn:microsoft.com/office/officeart/2005/8/layout/hierarchy2"/>
    <dgm:cxn modelId="{8CB5ADB0-6C5D-41B1-8A86-5E814CD3276A}" srcId="{C0A83080-3524-4937-8D0A-0DC229216798}" destId="{F5B52E2D-2F9B-490F-819B-93A5ACF2546C}" srcOrd="0" destOrd="0" parTransId="{6CB75A0C-F263-4FE2-B660-A99318AF37A2}" sibTransId="{F23E7048-A8F6-475D-B913-8C010A248EB3}"/>
    <dgm:cxn modelId="{D2CD97B9-A868-429E-B3AE-E5B60858FB1D}" type="presOf" srcId="{6F9A0831-6DB6-469B-B3B8-FB95C0C965E6}" destId="{AB5C4388-E74C-4CD7-BA29-C252893C54EF}" srcOrd="0" destOrd="0" presId="urn:microsoft.com/office/officeart/2005/8/layout/hierarchy2"/>
    <dgm:cxn modelId="{00C231BC-DF86-4F65-AC13-70B024868D5C}" srcId="{44F51698-2031-4722-99E2-5B01F65FE630}" destId="{6F9A0831-6DB6-469B-B3B8-FB95C0C965E6}" srcOrd="0" destOrd="0" parTransId="{0195C288-69DD-4DDF-830A-4A8D14FFDA15}" sibTransId="{F212769E-D821-4F57-BB9B-2248C9F3DC98}"/>
    <dgm:cxn modelId="{7C10E0C1-B011-4A84-8D57-715A263FD820}" srcId="{F5B52E2D-2F9B-490F-819B-93A5ACF2546C}" destId="{482AD7C5-F4D9-46D7-9456-A5B3E8307D94}" srcOrd="0" destOrd="0" parTransId="{9E3C542F-806C-4E6B-B321-01E26C6427E3}" sibTransId="{F02B6205-7A1A-4842-B476-DA9817E6F49E}"/>
    <dgm:cxn modelId="{2704CDD5-CDD2-46E2-80E4-98B92F727E0B}" type="presOf" srcId="{1B179368-7C2C-4287-A62B-CF8591A06AB9}" destId="{74C615D4-3417-464F-BFCA-8F608563B638}" srcOrd="0" destOrd="0" presId="urn:microsoft.com/office/officeart/2005/8/layout/hierarchy2"/>
    <dgm:cxn modelId="{74724CDA-DB7B-4C58-B8F0-9BBB4FD3DA11}" type="presOf" srcId="{1B179368-7C2C-4287-A62B-CF8591A06AB9}" destId="{4D277B1B-86EE-4128-A2B7-98A552A9A8EE}" srcOrd="1" destOrd="0" presId="urn:microsoft.com/office/officeart/2005/8/layout/hierarchy2"/>
    <dgm:cxn modelId="{1F8F87DF-F30A-4659-8BA4-E8D9E5879236}" type="presOf" srcId="{0195C288-69DD-4DDF-830A-4A8D14FFDA15}" destId="{2F43556D-B0CC-4290-9EAD-EDAE64BE8249}" srcOrd="1" destOrd="0" presId="urn:microsoft.com/office/officeart/2005/8/layout/hierarchy2"/>
    <dgm:cxn modelId="{1CC7BFE1-3B1E-4E44-A8E4-5DD1BA5F2953}" type="presOf" srcId="{0195C288-69DD-4DDF-830A-4A8D14FFDA15}" destId="{AA4F449C-E43F-41CB-9656-7D11EAD8E9CE}" srcOrd="0" destOrd="0" presId="urn:microsoft.com/office/officeart/2005/8/layout/hierarchy2"/>
    <dgm:cxn modelId="{3B40B3F6-18C3-44EB-8A3E-F9411F37CED4}" type="presOf" srcId="{9E3C542F-806C-4E6B-B321-01E26C6427E3}" destId="{4B32853D-DF69-45CC-BEE1-83FDB16BF584}" srcOrd="1" destOrd="0" presId="urn:microsoft.com/office/officeart/2005/8/layout/hierarchy2"/>
    <dgm:cxn modelId="{F19E8234-59DB-4929-ACAE-0DAE091BFF38}" type="presParOf" srcId="{24B130CB-6DF7-416D-9022-01D5A0C54E69}" destId="{77AEB6A7-12E1-4D6C-AC50-17EA70C1929C}" srcOrd="0" destOrd="0" presId="urn:microsoft.com/office/officeart/2005/8/layout/hierarchy2"/>
    <dgm:cxn modelId="{65740EB3-5FF4-4674-B971-66C24E255980}" type="presParOf" srcId="{77AEB6A7-12E1-4D6C-AC50-17EA70C1929C}" destId="{8DF28F52-6810-4A02-923D-94FEDE7F3D37}" srcOrd="0" destOrd="0" presId="urn:microsoft.com/office/officeart/2005/8/layout/hierarchy2"/>
    <dgm:cxn modelId="{40CB920F-DF17-4C17-BADD-0851C93CE9EA}" type="presParOf" srcId="{77AEB6A7-12E1-4D6C-AC50-17EA70C1929C}" destId="{641FD855-5A74-48C0-A6CA-BB23F271990D}" srcOrd="1" destOrd="0" presId="urn:microsoft.com/office/officeart/2005/8/layout/hierarchy2"/>
    <dgm:cxn modelId="{CF72FB9A-9BAB-47DC-AC78-4629B655F477}" type="presParOf" srcId="{641FD855-5A74-48C0-A6CA-BB23F271990D}" destId="{D34273B8-1B7D-45E2-A94D-81A02CB12B24}" srcOrd="0" destOrd="0" presId="urn:microsoft.com/office/officeart/2005/8/layout/hierarchy2"/>
    <dgm:cxn modelId="{5255BF92-A69C-49A8-9D3A-CCA34578813F}" type="presParOf" srcId="{D34273B8-1B7D-45E2-A94D-81A02CB12B24}" destId="{4B32853D-DF69-45CC-BEE1-83FDB16BF584}" srcOrd="0" destOrd="0" presId="urn:microsoft.com/office/officeart/2005/8/layout/hierarchy2"/>
    <dgm:cxn modelId="{C1DF8621-456F-4AD1-A931-E6D447CB1863}" type="presParOf" srcId="{641FD855-5A74-48C0-A6CA-BB23F271990D}" destId="{F09ED9B1-119D-4F09-8236-0BE8D4A261CF}" srcOrd="1" destOrd="0" presId="urn:microsoft.com/office/officeart/2005/8/layout/hierarchy2"/>
    <dgm:cxn modelId="{3AB65529-DD10-4E9B-8079-A17287FACAF5}" type="presParOf" srcId="{F09ED9B1-119D-4F09-8236-0BE8D4A261CF}" destId="{13A7CB93-8E09-4992-BCCD-FCBC038F8073}" srcOrd="0" destOrd="0" presId="urn:microsoft.com/office/officeart/2005/8/layout/hierarchy2"/>
    <dgm:cxn modelId="{A55A7604-5103-4A0A-83F9-C780B61D0584}" type="presParOf" srcId="{F09ED9B1-119D-4F09-8236-0BE8D4A261CF}" destId="{EAAD07E0-8197-42EF-AAB3-A944C602C7D9}" srcOrd="1" destOrd="0" presId="urn:microsoft.com/office/officeart/2005/8/layout/hierarchy2"/>
    <dgm:cxn modelId="{F463F1F2-E882-4118-A641-F008AF374397}" type="presParOf" srcId="{EAAD07E0-8197-42EF-AAB3-A944C602C7D9}" destId="{74C615D4-3417-464F-BFCA-8F608563B638}" srcOrd="0" destOrd="0" presId="urn:microsoft.com/office/officeart/2005/8/layout/hierarchy2"/>
    <dgm:cxn modelId="{53CF106C-C556-473F-8CD7-29716FB99F60}" type="presParOf" srcId="{74C615D4-3417-464F-BFCA-8F608563B638}" destId="{4D277B1B-86EE-4128-A2B7-98A552A9A8EE}" srcOrd="0" destOrd="0" presId="urn:microsoft.com/office/officeart/2005/8/layout/hierarchy2"/>
    <dgm:cxn modelId="{8C3EE86D-156A-4E53-92CC-0D5AE904B781}" type="presParOf" srcId="{EAAD07E0-8197-42EF-AAB3-A944C602C7D9}" destId="{6526CF04-D28B-4259-82B6-609FA72A22DB}" srcOrd="1" destOrd="0" presId="urn:microsoft.com/office/officeart/2005/8/layout/hierarchy2"/>
    <dgm:cxn modelId="{865BF90F-CA23-488B-AF8B-CAEFA795FB77}" type="presParOf" srcId="{6526CF04-D28B-4259-82B6-609FA72A22DB}" destId="{A19CD670-4C5A-4752-99BF-B9DD0007393A}" srcOrd="0" destOrd="0" presId="urn:microsoft.com/office/officeart/2005/8/layout/hierarchy2"/>
    <dgm:cxn modelId="{6F6A1105-FE97-41B6-84AA-98A36C20714D}" type="presParOf" srcId="{6526CF04-D28B-4259-82B6-609FA72A22DB}" destId="{0B567140-3D12-405D-95BE-E13B409E6BDF}" srcOrd="1" destOrd="0" presId="urn:microsoft.com/office/officeart/2005/8/layout/hierarchy2"/>
    <dgm:cxn modelId="{B00C12C0-4CF5-4ADF-8688-7D1637D53A16}" type="presParOf" srcId="{EAAD07E0-8197-42EF-AAB3-A944C602C7D9}" destId="{9E30B5D7-4E9A-4D37-8A0E-B7A275976376}" srcOrd="2" destOrd="0" presId="urn:microsoft.com/office/officeart/2005/8/layout/hierarchy2"/>
    <dgm:cxn modelId="{7C70779C-54E4-4D94-AE78-ED13187357DF}" type="presParOf" srcId="{9E30B5D7-4E9A-4D37-8A0E-B7A275976376}" destId="{72E323CC-ED8E-4F3A-8490-970D488E691D}" srcOrd="0" destOrd="0" presId="urn:microsoft.com/office/officeart/2005/8/layout/hierarchy2"/>
    <dgm:cxn modelId="{83493614-715C-40D1-BFC0-B31034F23A49}" type="presParOf" srcId="{EAAD07E0-8197-42EF-AAB3-A944C602C7D9}" destId="{61B74FCB-11C1-488C-BADD-70102C8F51FC}" srcOrd="3" destOrd="0" presId="urn:microsoft.com/office/officeart/2005/8/layout/hierarchy2"/>
    <dgm:cxn modelId="{853B9E35-C2FC-4645-BDE9-AC7D02C3C1CD}" type="presParOf" srcId="{61B74FCB-11C1-488C-BADD-70102C8F51FC}" destId="{D14BE6A9-1AE1-4007-9D47-B724D8980241}" srcOrd="0" destOrd="0" presId="urn:microsoft.com/office/officeart/2005/8/layout/hierarchy2"/>
    <dgm:cxn modelId="{CD9EE402-0F8C-439B-B089-0F0821113BA9}" type="presParOf" srcId="{61B74FCB-11C1-488C-BADD-70102C8F51FC}" destId="{9FC5769C-C443-4133-A484-0844F1848F3D}" srcOrd="1" destOrd="0" presId="urn:microsoft.com/office/officeart/2005/8/layout/hierarchy2"/>
    <dgm:cxn modelId="{8C82E00D-B68B-474E-8784-C4A88600AA52}" type="presParOf" srcId="{641FD855-5A74-48C0-A6CA-BB23F271990D}" destId="{2A375D38-6973-4917-A7B2-D42122F56174}" srcOrd="2" destOrd="0" presId="urn:microsoft.com/office/officeart/2005/8/layout/hierarchy2"/>
    <dgm:cxn modelId="{A79A4820-BC73-4CA6-B76D-49834068EE3E}" type="presParOf" srcId="{2A375D38-6973-4917-A7B2-D42122F56174}" destId="{34D233A4-1447-4105-A61A-BF08CD902F3D}" srcOrd="0" destOrd="0" presId="urn:microsoft.com/office/officeart/2005/8/layout/hierarchy2"/>
    <dgm:cxn modelId="{00AC96A4-0BCF-4730-A1C0-138458DE8B65}" type="presParOf" srcId="{641FD855-5A74-48C0-A6CA-BB23F271990D}" destId="{AE7957B1-19A1-43BE-8E87-A0FE26B2CCED}" srcOrd="3" destOrd="0" presId="urn:microsoft.com/office/officeart/2005/8/layout/hierarchy2"/>
    <dgm:cxn modelId="{7E7238F9-8F28-440F-AB0E-B295A69AAA29}" type="presParOf" srcId="{AE7957B1-19A1-43BE-8E87-A0FE26B2CCED}" destId="{18681A10-F20E-47CA-A216-AC9AD9A93F74}" srcOrd="0" destOrd="0" presId="urn:microsoft.com/office/officeart/2005/8/layout/hierarchy2"/>
    <dgm:cxn modelId="{89EA580C-B9D7-416F-A5C4-7C89FE2BE9E9}" type="presParOf" srcId="{AE7957B1-19A1-43BE-8E87-A0FE26B2CCED}" destId="{B97D157A-F22E-4F69-970D-7BBCB2197905}" srcOrd="1" destOrd="0" presId="urn:microsoft.com/office/officeart/2005/8/layout/hierarchy2"/>
    <dgm:cxn modelId="{88814D92-3A28-43FA-A519-11E22F180A91}" type="presParOf" srcId="{B97D157A-F22E-4F69-970D-7BBCB2197905}" destId="{AA4F449C-E43F-41CB-9656-7D11EAD8E9CE}" srcOrd="0" destOrd="0" presId="urn:microsoft.com/office/officeart/2005/8/layout/hierarchy2"/>
    <dgm:cxn modelId="{0701D3C9-170E-4703-8EB3-76242A67BBE2}" type="presParOf" srcId="{AA4F449C-E43F-41CB-9656-7D11EAD8E9CE}" destId="{2F43556D-B0CC-4290-9EAD-EDAE64BE8249}" srcOrd="0" destOrd="0" presId="urn:microsoft.com/office/officeart/2005/8/layout/hierarchy2"/>
    <dgm:cxn modelId="{8A8756CC-F9B1-4FD8-874D-913A0B760369}" type="presParOf" srcId="{B97D157A-F22E-4F69-970D-7BBCB2197905}" destId="{B95213C8-463E-48C9-AD68-3591E24B8546}" srcOrd="1" destOrd="0" presId="urn:microsoft.com/office/officeart/2005/8/layout/hierarchy2"/>
    <dgm:cxn modelId="{32A53A23-A704-4C91-93DA-4B34213B6E81}" type="presParOf" srcId="{B95213C8-463E-48C9-AD68-3591E24B8546}" destId="{AB5C4388-E74C-4CD7-BA29-C252893C54EF}" srcOrd="0" destOrd="0" presId="urn:microsoft.com/office/officeart/2005/8/layout/hierarchy2"/>
    <dgm:cxn modelId="{43DEF155-1AC0-42E0-9F5C-C65C86220AB3}" type="presParOf" srcId="{B95213C8-463E-48C9-AD68-3591E24B8546}" destId="{5CCEEDD8-AD58-4C8E-B90C-5F6DF58279B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1A195D7-C891-4224-9463-1AC5CBA6E13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6F7EBF1-C082-4261-A2FE-03C87E392BF6}">
      <dgm:prSet phldrT="[Text]"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</a:rPr>
            <a:t>BEGINNER FRIENDLY</a:t>
          </a:r>
          <a:endParaRPr lang="en-IN" sz="2800" dirty="0">
            <a:solidFill>
              <a:schemeClr val="bg1"/>
            </a:solidFill>
          </a:endParaRPr>
        </a:p>
      </dgm:t>
    </dgm:pt>
    <dgm:pt modelId="{DF57AD90-52FA-42C8-8FAC-2F5A0618094D}" type="parTrans" cxnId="{945EA94C-8029-4766-9B2F-8FA039D320F4}">
      <dgm:prSet/>
      <dgm:spPr/>
      <dgm:t>
        <a:bodyPr/>
        <a:lstStyle/>
        <a:p>
          <a:endParaRPr lang="en-IN"/>
        </a:p>
      </dgm:t>
    </dgm:pt>
    <dgm:pt modelId="{22809EFD-7333-464D-93EF-E6655FAE8133}" type="sibTrans" cxnId="{945EA94C-8029-4766-9B2F-8FA039D320F4}">
      <dgm:prSet/>
      <dgm:spPr/>
      <dgm:t>
        <a:bodyPr/>
        <a:lstStyle/>
        <a:p>
          <a:endParaRPr lang="en-IN"/>
        </a:p>
      </dgm:t>
    </dgm:pt>
    <dgm:pt modelId="{1E1123F1-6013-4E19-A062-A5D60A2DC840}" type="asst">
      <dgm:prSet phldrT="[Text]"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</a:rPr>
            <a:t>OPTIMISED</a:t>
          </a:r>
          <a:r>
            <a:rPr lang="en-US" sz="3500" dirty="0">
              <a:solidFill>
                <a:schemeClr val="bg1"/>
              </a:solidFill>
            </a:rPr>
            <a:t> </a:t>
          </a:r>
          <a:r>
            <a:rPr lang="en-US" sz="2800" dirty="0">
              <a:solidFill>
                <a:schemeClr val="bg1"/>
              </a:solidFill>
            </a:rPr>
            <a:t>POWER</a:t>
          </a:r>
          <a:r>
            <a:rPr lang="en-US" sz="3500" dirty="0">
              <a:solidFill>
                <a:schemeClr val="bg1"/>
              </a:solidFill>
            </a:rPr>
            <a:t> </a:t>
          </a:r>
          <a:r>
            <a:rPr lang="en-US" sz="2800" dirty="0">
              <a:solidFill>
                <a:schemeClr val="bg1"/>
              </a:solidFill>
            </a:rPr>
            <a:t>USAGE</a:t>
          </a:r>
          <a:endParaRPr lang="en-IN" sz="2800" dirty="0">
            <a:solidFill>
              <a:schemeClr val="bg1"/>
            </a:solidFill>
          </a:endParaRPr>
        </a:p>
      </dgm:t>
    </dgm:pt>
    <dgm:pt modelId="{7640065B-B11D-4AD1-94FE-3F07ABEDA8DC}" type="parTrans" cxnId="{DD22AC6B-7E64-477B-A1F2-B0E0B4F12E13}">
      <dgm:prSet/>
      <dgm:spPr/>
      <dgm:t>
        <a:bodyPr/>
        <a:lstStyle/>
        <a:p>
          <a:endParaRPr lang="en-IN"/>
        </a:p>
      </dgm:t>
    </dgm:pt>
    <dgm:pt modelId="{767229BD-B593-450C-BB48-EA2A6EDC1960}" type="sibTrans" cxnId="{DD22AC6B-7E64-477B-A1F2-B0E0B4F12E13}">
      <dgm:prSet/>
      <dgm:spPr/>
      <dgm:t>
        <a:bodyPr/>
        <a:lstStyle/>
        <a:p>
          <a:endParaRPr lang="en-IN"/>
        </a:p>
      </dgm:t>
    </dgm:pt>
    <dgm:pt modelId="{014A7E34-0A2D-404B-B297-E540FEF0E60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HIGH RESOLUTION IMAGES</a:t>
          </a:r>
          <a:endParaRPr lang="en-IN" dirty="0">
            <a:solidFill>
              <a:schemeClr val="bg1"/>
            </a:solidFill>
          </a:endParaRPr>
        </a:p>
      </dgm:t>
    </dgm:pt>
    <dgm:pt modelId="{68D859BF-4DAB-41A4-9691-4492B9B7472D}" type="parTrans" cxnId="{C0F27E6A-BA15-49E3-BA2B-2F97EF214551}">
      <dgm:prSet/>
      <dgm:spPr/>
      <dgm:t>
        <a:bodyPr/>
        <a:lstStyle/>
        <a:p>
          <a:endParaRPr lang="en-IN"/>
        </a:p>
      </dgm:t>
    </dgm:pt>
    <dgm:pt modelId="{0358DDE5-8857-45C6-9CF7-7E3C64F18B7F}" type="sibTrans" cxnId="{C0F27E6A-BA15-49E3-BA2B-2F97EF214551}">
      <dgm:prSet/>
      <dgm:spPr/>
      <dgm:t>
        <a:bodyPr/>
        <a:lstStyle/>
        <a:p>
          <a:endParaRPr lang="en-IN"/>
        </a:p>
      </dgm:t>
    </dgm:pt>
    <dgm:pt modelId="{240D38B0-AD7F-44D6-AA5C-E739EFF1A797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CONTINUOUS NOTIFICATIONS</a:t>
          </a:r>
          <a:endParaRPr lang="en-IN" dirty="0">
            <a:solidFill>
              <a:schemeClr val="bg1"/>
            </a:solidFill>
          </a:endParaRPr>
        </a:p>
      </dgm:t>
    </dgm:pt>
    <dgm:pt modelId="{45926551-6514-4648-ACC4-AE948A710478}" type="parTrans" cxnId="{2ACE9186-EDA1-4ACD-BA01-1014D50844F7}">
      <dgm:prSet/>
      <dgm:spPr/>
      <dgm:t>
        <a:bodyPr/>
        <a:lstStyle/>
        <a:p>
          <a:endParaRPr lang="en-IN"/>
        </a:p>
      </dgm:t>
    </dgm:pt>
    <dgm:pt modelId="{F3D0FE84-1949-4349-9239-2ECAAA91DCC8}" type="sibTrans" cxnId="{2ACE9186-EDA1-4ACD-BA01-1014D50844F7}">
      <dgm:prSet/>
      <dgm:spPr/>
      <dgm:t>
        <a:bodyPr/>
        <a:lstStyle/>
        <a:p>
          <a:endParaRPr lang="en-IN"/>
        </a:p>
      </dgm:t>
    </dgm:pt>
    <dgm:pt modelId="{D11B193C-775B-4D57-B113-80B4F8CF0CC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ATTRACTIVE USER INTERFACE</a:t>
          </a:r>
          <a:endParaRPr lang="en-IN" dirty="0">
            <a:solidFill>
              <a:schemeClr val="bg1"/>
            </a:solidFill>
          </a:endParaRPr>
        </a:p>
      </dgm:t>
    </dgm:pt>
    <dgm:pt modelId="{4A459D69-0B66-418F-B2C3-4CEB1689DE69}" type="parTrans" cxnId="{B012567B-4356-48E4-A5C8-03D58E29E3FB}">
      <dgm:prSet/>
      <dgm:spPr/>
      <dgm:t>
        <a:bodyPr/>
        <a:lstStyle/>
        <a:p>
          <a:endParaRPr lang="en-IN"/>
        </a:p>
      </dgm:t>
    </dgm:pt>
    <dgm:pt modelId="{3B2F9B9D-35FE-43F6-837F-BF446AB25F28}" type="sibTrans" cxnId="{B012567B-4356-48E4-A5C8-03D58E29E3FB}">
      <dgm:prSet/>
      <dgm:spPr/>
      <dgm:t>
        <a:bodyPr/>
        <a:lstStyle/>
        <a:p>
          <a:endParaRPr lang="en-IN"/>
        </a:p>
      </dgm:t>
    </dgm:pt>
    <dgm:pt modelId="{F875B1FA-7F67-4EAB-9AC1-3F461B98CD3A}" type="pres">
      <dgm:prSet presAssocID="{A1A195D7-C891-4224-9463-1AC5CBA6E13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65E85D2-8D96-4D06-82AE-EE40E1D66514}" type="pres">
      <dgm:prSet presAssocID="{F6F7EBF1-C082-4261-A2FE-03C87E392BF6}" presName="hierRoot1" presStyleCnt="0">
        <dgm:presLayoutVars>
          <dgm:hierBranch val="init"/>
        </dgm:presLayoutVars>
      </dgm:prSet>
      <dgm:spPr/>
    </dgm:pt>
    <dgm:pt modelId="{16E565B1-5BF1-481D-901C-2879EC9703DF}" type="pres">
      <dgm:prSet presAssocID="{F6F7EBF1-C082-4261-A2FE-03C87E392BF6}" presName="rootComposite1" presStyleCnt="0"/>
      <dgm:spPr/>
    </dgm:pt>
    <dgm:pt modelId="{59286D01-87D8-46FD-843E-A5202013E888}" type="pres">
      <dgm:prSet presAssocID="{F6F7EBF1-C082-4261-A2FE-03C87E392BF6}" presName="rootText1" presStyleLbl="node0" presStyleIdx="0" presStyleCnt="1" custLinFactNeighborY="2070">
        <dgm:presLayoutVars>
          <dgm:chPref val="3"/>
        </dgm:presLayoutVars>
      </dgm:prSet>
      <dgm:spPr/>
    </dgm:pt>
    <dgm:pt modelId="{21DB2B09-45CF-4105-970B-C89F6D5383F5}" type="pres">
      <dgm:prSet presAssocID="{F6F7EBF1-C082-4261-A2FE-03C87E392BF6}" presName="rootConnector1" presStyleLbl="node1" presStyleIdx="0" presStyleCnt="0"/>
      <dgm:spPr/>
    </dgm:pt>
    <dgm:pt modelId="{6DFC42E3-510C-43B5-8769-F8B11D5F65A7}" type="pres">
      <dgm:prSet presAssocID="{F6F7EBF1-C082-4261-A2FE-03C87E392BF6}" presName="hierChild2" presStyleCnt="0"/>
      <dgm:spPr/>
    </dgm:pt>
    <dgm:pt modelId="{DD1D33D2-3CD6-4B17-9B65-BE67E76E9C4E}" type="pres">
      <dgm:prSet presAssocID="{68D859BF-4DAB-41A4-9691-4492B9B7472D}" presName="Name37" presStyleLbl="parChTrans1D2" presStyleIdx="0" presStyleCnt="4"/>
      <dgm:spPr/>
    </dgm:pt>
    <dgm:pt modelId="{9B8EA669-49F2-4411-A397-036AC36A9A64}" type="pres">
      <dgm:prSet presAssocID="{014A7E34-0A2D-404B-B297-E540FEF0E601}" presName="hierRoot2" presStyleCnt="0">
        <dgm:presLayoutVars>
          <dgm:hierBranch val="init"/>
        </dgm:presLayoutVars>
      </dgm:prSet>
      <dgm:spPr/>
    </dgm:pt>
    <dgm:pt modelId="{0F112536-F9D6-4C8D-97B6-EA5E3677E5F7}" type="pres">
      <dgm:prSet presAssocID="{014A7E34-0A2D-404B-B297-E540FEF0E601}" presName="rootComposite" presStyleCnt="0"/>
      <dgm:spPr/>
    </dgm:pt>
    <dgm:pt modelId="{89C3E986-E25E-4C3D-B063-DCCD386E8D87}" type="pres">
      <dgm:prSet presAssocID="{014A7E34-0A2D-404B-B297-E540FEF0E601}" presName="rootText" presStyleLbl="node2" presStyleIdx="0" presStyleCnt="3">
        <dgm:presLayoutVars>
          <dgm:chPref val="3"/>
        </dgm:presLayoutVars>
      </dgm:prSet>
      <dgm:spPr/>
    </dgm:pt>
    <dgm:pt modelId="{1BA8A976-4025-4BA9-A86B-F5BD958644D7}" type="pres">
      <dgm:prSet presAssocID="{014A7E34-0A2D-404B-B297-E540FEF0E601}" presName="rootConnector" presStyleLbl="node2" presStyleIdx="0" presStyleCnt="3"/>
      <dgm:spPr/>
    </dgm:pt>
    <dgm:pt modelId="{AD59C6EE-CE37-46E3-99D7-748F34557229}" type="pres">
      <dgm:prSet presAssocID="{014A7E34-0A2D-404B-B297-E540FEF0E601}" presName="hierChild4" presStyleCnt="0"/>
      <dgm:spPr/>
    </dgm:pt>
    <dgm:pt modelId="{49E0DD9E-4712-490E-922E-48387E403647}" type="pres">
      <dgm:prSet presAssocID="{014A7E34-0A2D-404B-B297-E540FEF0E601}" presName="hierChild5" presStyleCnt="0"/>
      <dgm:spPr/>
    </dgm:pt>
    <dgm:pt modelId="{1371A3F9-60EA-435B-8441-1C8C612F0F85}" type="pres">
      <dgm:prSet presAssocID="{45926551-6514-4648-ACC4-AE948A710478}" presName="Name37" presStyleLbl="parChTrans1D2" presStyleIdx="1" presStyleCnt="4"/>
      <dgm:spPr/>
    </dgm:pt>
    <dgm:pt modelId="{EA0129CD-0628-41A7-A558-CED54B6B050D}" type="pres">
      <dgm:prSet presAssocID="{240D38B0-AD7F-44D6-AA5C-E739EFF1A797}" presName="hierRoot2" presStyleCnt="0">
        <dgm:presLayoutVars>
          <dgm:hierBranch val="init"/>
        </dgm:presLayoutVars>
      </dgm:prSet>
      <dgm:spPr/>
    </dgm:pt>
    <dgm:pt modelId="{0E3AD250-0804-4598-8C6E-EE8E972518E3}" type="pres">
      <dgm:prSet presAssocID="{240D38B0-AD7F-44D6-AA5C-E739EFF1A797}" presName="rootComposite" presStyleCnt="0"/>
      <dgm:spPr/>
    </dgm:pt>
    <dgm:pt modelId="{FCEBD5F9-D2BB-49F2-B82B-2C4559AE3DB7}" type="pres">
      <dgm:prSet presAssocID="{240D38B0-AD7F-44D6-AA5C-E739EFF1A797}" presName="rootText" presStyleLbl="node2" presStyleIdx="1" presStyleCnt="3">
        <dgm:presLayoutVars>
          <dgm:chPref val="3"/>
        </dgm:presLayoutVars>
      </dgm:prSet>
      <dgm:spPr/>
    </dgm:pt>
    <dgm:pt modelId="{A251DD5D-BAB5-4BD5-A190-2846E2F04C07}" type="pres">
      <dgm:prSet presAssocID="{240D38B0-AD7F-44D6-AA5C-E739EFF1A797}" presName="rootConnector" presStyleLbl="node2" presStyleIdx="1" presStyleCnt="3"/>
      <dgm:spPr/>
    </dgm:pt>
    <dgm:pt modelId="{33FA3CEB-97ED-4322-A36A-CEB9D56C6BEB}" type="pres">
      <dgm:prSet presAssocID="{240D38B0-AD7F-44D6-AA5C-E739EFF1A797}" presName="hierChild4" presStyleCnt="0"/>
      <dgm:spPr/>
    </dgm:pt>
    <dgm:pt modelId="{AF83D7AD-2C00-478A-8357-2DAFF3FAE54F}" type="pres">
      <dgm:prSet presAssocID="{240D38B0-AD7F-44D6-AA5C-E739EFF1A797}" presName="hierChild5" presStyleCnt="0"/>
      <dgm:spPr/>
    </dgm:pt>
    <dgm:pt modelId="{90A2DC84-71B5-445D-B3C5-E5A36370BAE8}" type="pres">
      <dgm:prSet presAssocID="{4A459D69-0B66-418F-B2C3-4CEB1689DE69}" presName="Name37" presStyleLbl="parChTrans1D2" presStyleIdx="2" presStyleCnt="4"/>
      <dgm:spPr/>
    </dgm:pt>
    <dgm:pt modelId="{35EF94B0-33C8-4EC8-AF5A-D84EC34D1AE1}" type="pres">
      <dgm:prSet presAssocID="{D11B193C-775B-4D57-B113-80B4F8CF0CC1}" presName="hierRoot2" presStyleCnt="0">
        <dgm:presLayoutVars>
          <dgm:hierBranch val="init"/>
        </dgm:presLayoutVars>
      </dgm:prSet>
      <dgm:spPr/>
    </dgm:pt>
    <dgm:pt modelId="{B85587CB-409F-47B1-A4D1-21D8A4A4A11A}" type="pres">
      <dgm:prSet presAssocID="{D11B193C-775B-4D57-B113-80B4F8CF0CC1}" presName="rootComposite" presStyleCnt="0"/>
      <dgm:spPr/>
    </dgm:pt>
    <dgm:pt modelId="{C8BDAA42-B8D8-4FCB-A797-874D48CC6D8D}" type="pres">
      <dgm:prSet presAssocID="{D11B193C-775B-4D57-B113-80B4F8CF0CC1}" presName="rootText" presStyleLbl="node2" presStyleIdx="2" presStyleCnt="3">
        <dgm:presLayoutVars>
          <dgm:chPref val="3"/>
        </dgm:presLayoutVars>
      </dgm:prSet>
      <dgm:spPr/>
    </dgm:pt>
    <dgm:pt modelId="{73730C0F-4172-4A64-9ABE-3AE4F9FB4A49}" type="pres">
      <dgm:prSet presAssocID="{D11B193C-775B-4D57-B113-80B4F8CF0CC1}" presName="rootConnector" presStyleLbl="node2" presStyleIdx="2" presStyleCnt="3"/>
      <dgm:spPr/>
    </dgm:pt>
    <dgm:pt modelId="{ACEE3B37-6E22-40CA-AFE1-7C766B1FD984}" type="pres">
      <dgm:prSet presAssocID="{D11B193C-775B-4D57-B113-80B4F8CF0CC1}" presName="hierChild4" presStyleCnt="0"/>
      <dgm:spPr/>
    </dgm:pt>
    <dgm:pt modelId="{55B14C66-F69D-4F4E-A199-E2C27D5CF816}" type="pres">
      <dgm:prSet presAssocID="{D11B193C-775B-4D57-B113-80B4F8CF0CC1}" presName="hierChild5" presStyleCnt="0"/>
      <dgm:spPr/>
    </dgm:pt>
    <dgm:pt modelId="{39EFE0EE-FA72-4B36-A645-85404E5B276D}" type="pres">
      <dgm:prSet presAssocID="{F6F7EBF1-C082-4261-A2FE-03C87E392BF6}" presName="hierChild3" presStyleCnt="0"/>
      <dgm:spPr/>
    </dgm:pt>
    <dgm:pt modelId="{A4FC648A-AFBD-414C-8BE1-CB00E4035430}" type="pres">
      <dgm:prSet presAssocID="{7640065B-B11D-4AD1-94FE-3F07ABEDA8DC}" presName="Name111" presStyleLbl="parChTrans1D2" presStyleIdx="3" presStyleCnt="4"/>
      <dgm:spPr/>
    </dgm:pt>
    <dgm:pt modelId="{043324A3-EBD0-4AD1-AAE8-4288E1600256}" type="pres">
      <dgm:prSet presAssocID="{1E1123F1-6013-4E19-A062-A5D60A2DC840}" presName="hierRoot3" presStyleCnt="0">
        <dgm:presLayoutVars>
          <dgm:hierBranch val="init"/>
        </dgm:presLayoutVars>
      </dgm:prSet>
      <dgm:spPr/>
    </dgm:pt>
    <dgm:pt modelId="{0C239FF3-8811-45C1-9950-6AEE99C86AD2}" type="pres">
      <dgm:prSet presAssocID="{1E1123F1-6013-4E19-A062-A5D60A2DC840}" presName="rootComposite3" presStyleCnt="0"/>
      <dgm:spPr/>
    </dgm:pt>
    <dgm:pt modelId="{003C9611-2781-45BC-9DA8-A0E3DCDC585D}" type="pres">
      <dgm:prSet presAssocID="{1E1123F1-6013-4E19-A062-A5D60A2DC840}" presName="rootText3" presStyleLbl="asst1" presStyleIdx="0" presStyleCnt="1">
        <dgm:presLayoutVars>
          <dgm:chPref val="3"/>
        </dgm:presLayoutVars>
      </dgm:prSet>
      <dgm:spPr/>
    </dgm:pt>
    <dgm:pt modelId="{270D7318-2C46-476D-B95C-C0C879410BC8}" type="pres">
      <dgm:prSet presAssocID="{1E1123F1-6013-4E19-A062-A5D60A2DC840}" presName="rootConnector3" presStyleLbl="asst1" presStyleIdx="0" presStyleCnt="1"/>
      <dgm:spPr/>
    </dgm:pt>
    <dgm:pt modelId="{377DEF28-12AB-4A21-AB28-F75B370031D4}" type="pres">
      <dgm:prSet presAssocID="{1E1123F1-6013-4E19-A062-A5D60A2DC840}" presName="hierChild6" presStyleCnt="0"/>
      <dgm:spPr/>
    </dgm:pt>
    <dgm:pt modelId="{B2639540-981C-4FAC-8825-3E1E47BFDE2A}" type="pres">
      <dgm:prSet presAssocID="{1E1123F1-6013-4E19-A062-A5D60A2DC840}" presName="hierChild7" presStyleCnt="0"/>
      <dgm:spPr/>
    </dgm:pt>
  </dgm:ptLst>
  <dgm:cxnLst>
    <dgm:cxn modelId="{12C16114-7246-482C-9CD4-B961CBA1658E}" type="presOf" srcId="{1E1123F1-6013-4E19-A062-A5D60A2DC840}" destId="{003C9611-2781-45BC-9DA8-A0E3DCDC585D}" srcOrd="0" destOrd="0" presId="urn:microsoft.com/office/officeart/2005/8/layout/orgChart1"/>
    <dgm:cxn modelId="{AC6F273F-97C2-468E-9D46-BEA1A5362D95}" type="presOf" srcId="{A1A195D7-C891-4224-9463-1AC5CBA6E13F}" destId="{F875B1FA-7F67-4EAB-9AC1-3F461B98CD3A}" srcOrd="0" destOrd="0" presId="urn:microsoft.com/office/officeart/2005/8/layout/orgChart1"/>
    <dgm:cxn modelId="{4C730945-E3D2-4D02-86DA-F84AE6539AD9}" type="presOf" srcId="{014A7E34-0A2D-404B-B297-E540FEF0E601}" destId="{1BA8A976-4025-4BA9-A86B-F5BD958644D7}" srcOrd="1" destOrd="0" presId="urn:microsoft.com/office/officeart/2005/8/layout/orgChart1"/>
    <dgm:cxn modelId="{C0F27E6A-BA15-49E3-BA2B-2F97EF214551}" srcId="{F6F7EBF1-C082-4261-A2FE-03C87E392BF6}" destId="{014A7E34-0A2D-404B-B297-E540FEF0E601}" srcOrd="1" destOrd="0" parTransId="{68D859BF-4DAB-41A4-9691-4492B9B7472D}" sibTransId="{0358DDE5-8857-45C6-9CF7-7E3C64F18B7F}"/>
    <dgm:cxn modelId="{DD22AC6B-7E64-477B-A1F2-B0E0B4F12E13}" srcId="{F6F7EBF1-C082-4261-A2FE-03C87E392BF6}" destId="{1E1123F1-6013-4E19-A062-A5D60A2DC840}" srcOrd="0" destOrd="0" parTransId="{7640065B-B11D-4AD1-94FE-3F07ABEDA8DC}" sibTransId="{767229BD-B593-450C-BB48-EA2A6EDC1960}"/>
    <dgm:cxn modelId="{945EA94C-8029-4766-9B2F-8FA039D320F4}" srcId="{A1A195D7-C891-4224-9463-1AC5CBA6E13F}" destId="{F6F7EBF1-C082-4261-A2FE-03C87E392BF6}" srcOrd="0" destOrd="0" parTransId="{DF57AD90-52FA-42C8-8FAC-2F5A0618094D}" sibTransId="{22809EFD-7333-464D-93EF-E6655FAE8133}"/>
    <dgm:cxn modelId="{CE278275-7E05-49B5-AF8F-C3F745478BFD}" type="presOf" srcId="{4A459D69-0B66-418F-B2C3-4CEB1689DE69}" destId="{90A2DC84-71B5-445D-B3C5-E5A36370BAE8}" srcOrd="0" destOrd="0" presId="urn:microsoft.com/office/officeart/2005/8/layout/orgChart1"/>
    <dgm:cxn modelId="{319F4477-F185-4D1C-BCDF-FFD0990BC590}" type="presOf" srcId="{D11B193C-775B-4D57-B113-80B4F8CF0CC1}" destId="{C8BDAA42-B8D8-4FCB-A797-874D48CC6D8D}" srcOrd="0" destOrd="0" presId="urn:microsoft.com/office/officeart/2005/8/layout/orgChart1"/>
    <dgm:cxn modelId="{DF28AB5A-A7FD-4DA2-9041-2C9251A9EFFA}" type="presOf" srcId="{1E1123F1-6013-4E19-A062-A5D60A2DC840}" destId="{270D7318-2C46-476D-B95C-C0C879410BC8}" srcOrd="1" destOrd="0" presId="urn:microsoft.com/office/officeart/2005/8/layout/orgChart1"/>
    <dgm:cxn modelId="{B012567B-4356-48E4-A5C8-03D58E29E3FB}" srcId="{F6F7EBF1-C082-4261-A2FE-03C87E392BF6}" destId="{D11B193C-775B-4D57-B113-80B4F8CF0CC1}" srcOrd="3" destOrd="0" parTransId="{4A459D69-0B66-418F-B2C3-4CEB1689DE69}" sibTransId="{3B2F9B9D-35FE-43F6-837F-BF446AB25F28}"/>
    <dgm:cxn modelId="{2ACE9186-EDA1-4ACD-BA01-1014D50844F7}" srcId="{F6F7EBF1-C082-4261-A2FE-03C87E392BF6}" destId="{240D38B0-AD7F-44D6-AA5C-E739EFF1A797}" srcOrd="2" destOrd="0" parTransId="{45926551-6514-4648-ACC4-AE948A710478}" sibTransId="{F3D0FE84-1949-4349-9239-2ECAAA91DCC8}"/>
    <dgm:cxn modelId="{4D1121A0-0125-4156-9BD6-16765D6D2D8F}" type="presOf" srcId="{D11B193C-775B-4D57-B113-80B4F8CF0CC1}" destId="{73730C0F-4172-4A64-9ABE-3AE4F9FB4A49}" srcOrd="1" destOrd="0" presId="urn:microsoft.com/office/officeart/2005/8/layout/orgChart1"/>
    <dgm:cxn modelId="{1868CCA5-353F-4D66-90EF-4A7655752BA8}" type="presOf" srcId="{68D859BF-4DAB-41A4-9691-4492B9B7472D}" destId="{DD1D33D2-3CD6-4B17-9B65-BE67E76E9C4E}" srcOrd="0" destOrd="0" presId="urn:microsoft.com/office/officeart/2005/8/layout/orgChart1"/>
    <dgm:cxn modelId="{E37D2FB6-4FBA-4580-9B9E-9AA0CF457D9C}" type="presOf" srcId="{014A7E34-0A2D-404B-B297-E540FEF0E601}" destId="{89C3E986-E25E-4C3D-B063-DCCD386E8D87}" srcOrd="0" destOrd="0" presId="urn:microsoft.com/office/officeart/2005/8/layout/orgChart1"/>
    <dgm:cxn modelId="{4FD9F6B7-AB4B-4B25-AB47-EC24558DE6E5}" type="presOf" srcId="{240D38B0-AD7F-44D6-AA5C-E739EFF1A797}" destId="{FCEBD5F9-D2BB-49F2-B82B-2C4559AE3DB7}" srcOrd="0" destOrd="0" presId="urn:microsoft.com/office/officeart/2005/8/layout/orgChart1"/>
    <dgm:cxn modelId="{82B554C0-AA68-4845-B151-9EEC587812BA}" type="presOf" srcId="{F6F7EBF1-C082-4261-A2FE-03C87E392BF6}" destId="{21DB2B09-45CF-4105-970B-C89F6D5383F5}" srcOrd="1" destOrd="0" presId="urn:microsoft.com/office/officeart/2005/8/layout/orgChart1"/>
    <dgm:cxn modelId="{83F0A2C1-6434-42EA-B1C5-11B781710FBD}" type="presOf" srcId="{7640065B-B11D-4AD1-94FE-3F07ABEDA8DC}" destId="{A4FC648A-AFBD-414C-8BE1-CB00E4035430}" srcOrd="0" destOrd="0" presId="urn:microsoft.com/office/officeart/2005/8/layout/orgChart1"/>
    <dgm:cxn modelId="{A2FDB3D0-75FC-4316-B572-BF144889976C}" type="presOf" srcId="{240D38B0-AD7F-44D6-AA5C-E739EFF1A797}" destId="{A251DD5D-BAB5-4BD5-A190-2846E2F04C07}" srcOrd="1" destOrd="0" presId="urn:microsoft.com/office/officeart/2005/8/layout/orgChart1"/>
    <dgm:cxn modelId="{04A027E4-3469-4FC0-B709-48A33879C936}" type="presOf" srcId="{45926551-6514-4648-ACC4-AE948A710478}" destId="{1371A3F9-60EA-435B-8441-1C8C612F0F85}" srcOrd="0" destOrd="0" presId="urn:microsoft.com/office/officeart/2005/8/layout/orgChart1"/>
    <dgm:cxn modelId="{ED9BD5E5-6C45-456D-AF15-1D078403B1E4}" type="presOf" srcId="{F6F7EBF1-C082-4261-A2FE-03C87E392BF6}" destId="{59286D01-87D8-46FD-843E-A5202013E888}" srcOrd="0" destOrd="0" presId="urn:microsoft.com/office/officeart/2005/8/layout/orgChart1"/>
    <dgm:cxn modelId="{3C634F9E-5144-4F3B-85B9-348321584571}" type="presParOf" srcId="{F875B1FA-7F67-4EAB-9AC1-3F461B98CD3A}" destId="{665E85D2-8D96-4D06-82AE-EE40E1D66514}" srcOrd="0" destOrd="0" presId="urn:microsoft.com/office/officeart/2005/8/layout/orgChart1"/>
    <dgm:cxn modelId="{DCFE2CD2-B2B4-4E65-B571-BBAD04DF955C}" type="presParOf" srcId="{665E85D2-8D96-4D06-82AE-EE40E1D66514}" destId="{16E565B1-5BF1-481D-901C-2879EC9703DF}" srcOrd="0" destOrd="0" presId="urn:microsoft.com/office/officeart/2005/8/layout/orgChart1"/>
    <dgm:cxn modelId="{47C797EB-86FB-48A8-95F1-963967DA8CB4}" type="presParOf" srcId="{16E565B1-5BF1-481D-901C-2879EC9703DF}" destId="{59286D01-87D8-46FD-843E-A5202013E888}" srcOrd="0" destOrd="0" presId="urn:microsoft.com/office/officeart/2005/8/layout/orgChart1"/>
    <dgm:cxn modelId="{F5879A01-4913-4748-8D28-6E7C048AB7BA}" type="presParOf" srcId="{16E565B1-5BF1-481D-901C-2879EC9703DF}" destId="{21DB2B09-45CF-4105-970B-C89F6D5383F5}" srcOrd="1" destOrd="0" presId="urn:microsoft.com/office/officeart/2005/8/layout/orgChart1"/>
    <dgm:cxn modelId="{5E5E85C8-3FD3-49BF-9521-491879E920E4}" type="presParOf" srcId="{665E85D2-8D96-4D06-82AE-EE40E1D66514}" destId="{6DFC42E3-510C-43B5-8769-F8B11D5F65A7}" srcOrd="1" destOrd="0" presId="urn:microsoft.com/office/officeart/2005/8/layout/orgChart1"/>
    <dgm:cxn modelId="{BE7FD391-ADDC-40BE-81DC-18352E6717AF}" type="presParOf" srcId="{6DFC42E3-510C-43B5-8769-F8B11D5F65A7}" destId="{DD1D33D2-3CD6-4B17-9B65-BE67E76E9C4E}" srcOrd="0" destOrd="0" presId="urn:microsoft.com/office/officeart/2005/8/layout/orgChart1"/>
    <dgm:cxn modelId="{A044D5E0-A3AE-4D92-9925-63467BD8C847}" type="presParOf" srcId="{6DFC42E3-510C-43B5-8769-F8B11D5F65A7}" destId="{9B8EA669-49F2-4411-A397-036AC36A9A64}" srcOrd="1" destOrd="0" presId="urn:microsoft.com/office/officeart/2005/8/layout/orgChart1"/>
    <dgm:cxn modelId="{361E68CD-F740-4D6E-AEF5-8CC72C41386D}" type="presParOf" srcId="{9B8EA669-49F2-4411-A397-036AC36A9A64}" destId="{0F112536-F9D6-4C8D-97B6-EA5E3677E5F7}" srcOrd="0" destOrd="0" presId="urn:microsoft.com/office/officeart/2005/8/layout/orgChart1"/>
    <dgm:cxn modelId="{6319B69F-5670-4409-8EEE-D7BB788FE450}" type="presParOf" srcId="{0F112536-F9D6-4C8D-97B6-EA5E3677E5F7}" destId="{89C3E986-E25E-4C3D-B063-DCCD386E8D87}" srcOrd="0" destOrd="0" presId="urn:microsoft.com/office/officeart/2005/8/layout/orgChart1"/>
    <dgm:cxn modelId="{E1C547D7-F767-4ABF-BFFD-0E65779FC160}" type="presParOf" srcId="{0F112536-F9D6-4C8D-97B6-EA5E3677E5F7}" destId="{1BA8A976-4025-4BA9-A86B-F5BD958644D7}" srcOrd="1" destOrd="0" presId="urn:microsoft.com/office/officeart/2005/8/layout/orgChart1"/>
    <dgm:cxn modelId="{A77640D6-79A1-4C71-B090-55327C0C736A}" type="presParOf" srcId="{9B8EA669-49F2-4411-A397-036AC36A9A64}" destId="{AD59C6EE-CE37-46E3-99D7-748F34557229}" srcOrd="1" destOrd="0" presId="urn:microsoft.com/office/officeart/2005/8/layout/orgChart1"/>
    <dgm:cxn modelId="{A046263C-DD99-4C47-A79C-044EC09CFBE3}" type="presParOf" srcId="{9B8EA669-49F2-4411-A397-036AC36A9A64}" destId="{49E0DD9E-4712-490E-922E-48387E403647}" srcOrd="2" destOrd="0" presId="urn:microsoft.com/office/officeart/2005/8/layout/orgChart1"/>
    <dgm:cxn modelId="{AB174E30-3C5A-4524-8443-7A718CB21A3C}" type="presParOf" srcId="{6DFC42E3-510C-43B5-8769-F8B11D5F65A7}" destId="{1371A3F9-60EA-435B-8441-1C8C612F0F85}" srcOrd="2" destOrd="0" presId="urn:microsoft.com/office/officeart/2005/8/layout/orgChart1"/>
    <dgm:cxn modelId="{B36C5931-4AC8-4386-ABDF-E3EDEA9E0732}" type="presParOf" srcId="{6DFC42E3-510C-43B5-8769-F8B11D5F65A7}" destId="{EA0129CD-0628-41A7-A558-CED54B6B050D}" srcOrd="3" destOrd="0" presId="urn:microsoft.com/office/officeart/2005/8/layout/orgChart1"/>
    <dgm:cxn modelId="{7BD7F9E9-A8E5-4B0C-9FD8-3B2B2EE97F52}" type="presParOf" srcId="{EA0129CD-0628-41A7-A558-CED54B6B050D}" destId="{0E3AD250-0804-4598-8C6E-EE8E972518E3}" srcOrd="0" destOrd="0" presId="urn:microsoft.com/office/officeart/2005/8/layout/orgChart1"/>
    <dgm:cxn modelId="{1FA470C6-03B2-4964-BE71-B27E7DA95768}" type="presParOf" srcId="{0E3AD250-0804-4598-8C6E-EE8E972518E3}" destId="{FCEBD5F9-D2BB-49F2-B82B-2C4559AE3DB7}" srcOrd="0" destOrd="0" presId="urn:microsoft.com/office/officeart/2005/8/layout/orgChart1"/>
    <dgm:cxn modelId="{9BE91194-8DE5-4D42-9E89-2B0340A7296E}" type="presParOf" srcId="{0E3AD250-0804-4598-8C6E-EE8E972518E3}" destId="{A251DD5D-BAB5-4BD5-A190-2846E2F04C07}" srcOrd="1" destOrd="0" presId="urn:microsoft.com/office/officeart/2005/8/layout/orgChart1"/>
    <dgm:cxn modelId="{12565C0C-312B-49DC-9166-E69A86FC9869}" type="presParOf" srcId="{EA0129CD-0628-41A7-A558-CED54B6B050D}" destId="{33FA3CEB-97ED-4322-A36A-CEB9D56C6BEB}" srcOrd="1" destOrd="0" presId="urn:microsoft.com/office/officeart/2005/8/layout/orgChart1"/>
    <dgm:cxn modelId="{4ACA59AD-1D9B-4194-83B0-3DB20E99E631}" type="presParOf" srcId="{EA0129CD-0628-41A7-A558-CED54B6B050D}" destId="{AF83D7AD-2C00-478A-8357-2DAFF3FAE54F}" srcOrd="2" destOrd="0" presId="urn:microsoft.com/office/officeart/2005/8/layout/orgChart1"/>
    <dgm:cxn modelId="{1F80EB21-AAB3-409A-8796-F36C5221C5ED}" type="presParOf" srcId="{6DFC42E3-510C-43B5-8769-F8B11D5F65A7}" destId="{90A2DC84-71B5-445D-B3C5-E5A36370BAE8}" srcOrd="4" destOrd="0" presId="urn:microsoft.com/office/officeart/2005/8/layout/orgChart1"/>
    <dgm:cxn modelId="{CD16B22D-F022-401A-A95E-904CAB285812}" type="presParOf" srcId="{6DFC42E3-510C-43B5-8769-F8B11D5F65A7}" destId="{35EF94B0-33C8-4EC8-AF5A-D84EC34D1AE1}" srcOrd="5" destOrd="0" presId="urn:microsoft.com/office/officeart/2005/8/layout/orgChart1"/>
    <dgm:cxn modelId="{92ADC247-4EF7-45B0-B123-32C0A6D73E4F}" type="presParOf" srcId="{35EF94B0-33C8-4EC8-AF5A-D84EC34D1AE1}" destId="{B85587CB-409F-47B1-A4D1-21D8A4A4A11A}" srcOrd="0" destOrd="0" presId="urn:microsoft.com/office/officeart/2005/8/layout/orgChart1"/>
    <dgm:cxn modelId="{2636287E-E46A-4BB1-B6B7-AD5E38D43E59}" type="presParOf" srcId="{B85587CB-409F-47B1-A4D1-21D8A4A4A11A}" destId="{C8BDAA42-B8D8-4FCB-A797-874D48CC6D8D}" srcOrd="0" destOrd="0" presId="urn:microsoft.com/office/officeart/2005/8/layout/orgChart1"/>
    <dgm:cxn modelId="{7F220D91-E4B3-467B-BA93-276DBFEB408C}" type="presParOf" srcId="{B85587CB-409F-47B1-A4D1-21D8A4A4A11A}" destId="{73730C0F-4172-4A64-9ABE-3AE4F9FB4A49}" srcOrd="1" destOrd="0" presId="urn:microsoft.com/office/officeart/2005/8/layout/orgChart1"/>
    <dgm:cxn modelId="{328E8BC5-DC9B-4678-94BF-343BADB13791}" type="presParOf" srcId="{35EF94B0-33C8-4EC8-AF5A-D84EC34D1AE1}" destId="{ACEE3B37-6E22-40CA-AFE1-7C766B1FD984}" srcOrd="1" destOrd="0" presId="urn:microsoft.com/office/officeart/2005/8/layout/orgChart1"/>
    <dgm:cxn modelId="{60DD6B1E-6A32-4BA8-90FF-F6E714614465}" type="presParOf" srcId="{35EF94B0-33C8-4EC8-AF5A-D84EC34D1AE1}" destId="{55B14C66-F69D-4F4E-A199-E2C27D5CF816}" srcOrd="2" destOrd="0" presId="urn:microsoft.com/office/officeart/2005/8/layout/orgChart1"/>
    <dgm:cxn modelId="{92AD75AF-AE6C-46DD-B382-D4D9E644A88C}" type="presParOf" srcId="{665E85D2-8D96-4D06-82AE-EE40E1D66514}" destId="{39EFE0EE-FA72-4B36-A645-85404E5B276D}" srcOrd="2" destOrd="0" presId="urn:microsoft.com/office/officeart/2005/8/layout/orgChart1"/>
    <dgm:cxn modelId="{5B42D5A7-D64C-4174-9147-435E3B3A3E7B}" type="presParOf" srcId="{39EFE0EE-FA72-4B36-A645-85404E5B276D}" destId="{A4FC648A-AFBD-414C-8BE1-CB00E4035430}" srcOrd="0" destOrd="0" presId="urn:microsoft.com/office/officeart/2005/8/layout/orgChart1"/>
    <dgm:cxn modelId="{EB8AFDA7-735F-4122-B704-4976FEFCF6BB}" type="presParOf" srcId="{39EFE0EE-FA72-4B36-A645-85404E5B276D}" destId="{043324A3-EBD0-4AD1-AAE8-4288E1600256}" srcOrd="1" destOrd="0" presId="urn:microsoft.com/office/officeart/2005/8/layout/orgChart1"/>
    <dgm:cxn modelId="{7C3F0F81-31A9-4B16-BCDC-5983F7B6C39A}" type="presParOf" srcId="{043324A3-EBD0-4AD1-AAE8-4288E1600256}" destId="{0C239FF3-8811-45C1-9950-6AEE99C86AD2}" srcOrd="0" destOrd="0" presId="urn:microsoft.com/office/officeart/2005/8/layout/orgChart1"/>
    <dgm:cxn modelId="{E0B15EC7-4A08-42AB-9FB8-02E7C4CB0CF9}" type="presParOf" srcId="{0C239FF3-8811-45C1-9950-6AEE99C86AD2}" destId="{003C9611-2781-45BC-9DA8-A0E3DCDC585D}" srcOrd="0" destOrd="0" presId="urn:microsoft.com/office/officeart/2005/8/layout/orgChart1"/>
    <dgm:cxn modelId="{61962B1C-7D37-49C4-A462-6F8A1F465FE5}" type="presParOf" srcId="{0C239FF3-8811-45C1-9950-6AEE99C86AD2}" destId="{270D7318-2C46-476D-B95C-C0C879410BC8}" srcOrd="1" destOrd="0" presId="urn:microsoft.com/office/officeart/2005/8/layout/orgChart1"/>
    <dgm:cxn modelId="{9FE10732-189E-4141-9EFF-2B24C87D1053}" type="presParOf" srcId="{043324A3-EBD0-4AD1-AAE8-4288E1600256}" destId="{377DEF28-12AB-4A21-AB28-F75B370031D4}" srcOrd="1" destOrd="0" presId="urn:microsoft.com/office/officeart/2005/8/layout/orgChart1"/>
    <dgm:cxn modelId="{D0212761-DEA3-4EF9-B85A-3ED36B3D2DA6}" type="presParOf" srcId="{043324A3-EBD0-4AD1-AAE8-4288E1600256}" destId="{B2639540-981C-4FAC-8825-3E1E47BFDE2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7128A9-EFCE-4251-B88C-3D8E6F942209}">
      <dsp:nvSpPr>
        <dsp:cNvPr id="0" name=""/>
        <dsp:cNvSpPr/>
      </dsp:nvSpPr>
      <dsp:spPr>
        <a:xfrm>
          <a:off x="4049763" y="2716314"/>
          <a:ext cx="886318" cy="12955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43159" y="0"/>
              </a:lnTo>
              <a:lnTo>
                <a:pt x="443159" y="1295562"/>
              </a:lnTo>
              <a:lnTo>
                <a:pt x="886318" y="1295562"/>
              </a:lnTo>
            </a:path>
          </a:pathLst>
        </a:custGeom>
        <a:noFill/>
        <a:ln w="19050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4453679" y="3324853"/>
        <a:ext cx="78486" cy="78486"/>
      </dsp:txXfrm>
    </dsp:sp>
    <dsp:sp modelId="{2F451846-700F-42AD-BCD0-9D0521130AD4}">
      <dsp:nvSpPr>
        <dsp:cNvPr id="0" name=""/>
        <dsp:cNvSpPr/>
      </dsp:nvSpPr>
      <dsp:spPr>
        <a:xfrm>
          <a:off x="4049763" y="2670594"/>
          <a:ext cx="88631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43159" y="45720"/>
              </a:lnTo>
              <a:lnTo>
                <a:pt x="443159" y="51033"/>
              </a:lnTo>
              <a:lnTo>
                <a:pt x="886318" y="51033"/>
              </a:lnTo>
            </a:path>
          </a:pathLst>
        </a:custGeom>
        <a:noFill/>
        <a:ln w="19050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4470764" y="2694156"/>
        <a:ext cx="44316" cy="44316"/>
      </dsp:txXfrm>
    </dsp:sp>
    <dsp:sp modelId="{78C301EB-4A59-43E8-B907-8028DF3D6F19}">
      <dsp:nvSpPr>
        <dsp:cNvPr id="0" name=""/>
        <dsp:cNvSpPr/>
      </dsp:nvSpPr>
      <dsp:spPr>
        <a:xfrm>
          <a:off x="4049763" y="1431378"/>
          <a:ext cx="886318" cy="1284936"/>
        </a:xfrm>
        <a:custGeom>
          <a:avLst/>
          <a:gdLst/>
          <a:ahLst/>
          <a:cxnLst/>
          <a:rect l="0" t="0" r="0" b="0"/>
          <a:pathLst>
            <a:path>
              <a:moveTo>
                <a:pt x="0" y="1284936"/>
              </a:moveTo>
              <a:lnTo>
                <a:pt x="443159" y="1284936"/>
              </a:lnTo>
              <a:lnTo>
                <a:pt x="443159" y="0"/>
              </a:lnTo>
              <a:lnTo>
                <a:pt x="886318" y="0"/>
              </a:lnTo>
            </a:path>
          </a:pathLst>
        </a:custGeom>
        <a:noFill/>
        <a:ln w="19050" cap="rnd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4453898" y="2034822"/>
        <a:ext cx="78048" cy="78048"/>
      </dsp:txXfrm>
    </dsp:sp>
    <dsp:sp modelId="{D3F1476B-9FFE-4C09-8089-7F1D57E89CF7}">
      <dsp:nvSpPr>
        <dsp:cNvPr id="0" name=""/>
        <dsp:cNvSpPr/>
      </dsp:nvSpPr>
      <dsp:spPr>
        <a:xfrm rot="16200000">
          <a:off x="82246" y="1465113"/>
          <a:ext cx="5432629" cy="2502402"/>
        </a:xfrm>
        <a:prstGeom prst="rect">
          <a:avLst/>
        </a:prstGeom>
        <a:solidFill>
          <a:schemeClr val="accent6">
            <a:lumMod val="40000"/>
            <a:lumOff val="60000"/>
          </a:schemeClr>
        </a:solidFill>
        <a:ln w="19050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solidFill>
                <a:schemeClr val="accent5"/>
              </a:solidFill>
              <a:latin typeface="Berlin Sans FB Demi" panose="020E0802020502020306" pitchFamily="34" charset="0"/>
            </a:rPr>
            <a:t>GADGET</a:t>
          </a:r>
        </a:p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solidFill>
                <a:schemeClr val="accent5"/>
              </a:solidFill>
              <a:latin typeface="Berlin Sans FB Demi" panose="020E0802020502020306" pitchFamily="34" charset="0"/>
            </a:rPr>
            <a:t>INFORMATION</a:t>
          </a:r>
          <a:endParaRPr lang="en-IN" sz="4400" kern="1200" dirty="0">
            <a:solidFill>
              <a:schemeClr val="accent5"/>
            </a:solidFill>
            <a:latin typeface="Berlin Sans FB Demi" panose="020E0802020502020306" pitchFamily="34" charset="0"/>
          </a:endParaRPr>
        </a:p>
      </dsp:txBody>
      <dsp:txXfrm>
        <a:off x="82246" y="1465113"/>
        <a:ext cx="5432629" cy="2502402"/>
      </dsp:txXfrm>
    </dsp:sp>
    <dsp:sp modelId="{CA799237-C6C0-42FC-9BE6-2E61E47B9AB0}">
      <dsp:nvSpPr>
        <dsp:cNvPr id="0" name=""/>
        <dsp:cNvSpPr/>
      </dsp:nvSpPr>
      <dsp:spPr>
        <a:xfrm>
          <a:off x="4936082" y="915278"/>
          <a:ext cx="3385614" cy="1032199"/>
        </a:xfrm>
        <a:prstGeom prst="rect">
          <a:avLst/>
        </a:prstGeom>
        <a:solidFill>
          <a:schemeClr val="accent2">
            <a:lumMod val="40000"/>
            <a:lumOff val="60000"/>
          </a:schemeClr>
        </a:solidFill>
        <a:ln w="19050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bg1"/>
              </a:solidFill>
              <a:latin typeface="Algerian" panose="04020705040A02060702" pitchFamily="82" charset="0"/>
            </a:rPr>
            <a:t>SPECIFICATIONS</a:t>
          </a:r>
          <a:endParaRPr lang="en-IN" sz="3200" kern="1200" dirty="0">
            <a:solidFill>
              <a:schemeClr val="bg1"/>
            </a:solidFill>
            <a:latin typeface="Algerian" panose="04020705040A02060702" pitchFamily="82" charset="0"/>
          </a:endParaRPr>
        </a:p>
      </dsp:txBody>
      <dsp:txXfrm>
        <a:off x="4936082" y="915278"/>
        <a:ext cx="3385614" cy="1032199"/>
      </dsp:txXfrm>
    </dsp:sp>
    <dsp:sp modelId="{33EB0691-1B1F-4031-A3DE-B29840905640}">
      <dsp:nvSpPr>
        <dsp:cNvPr id="0" name=""/>
        <dsp:cNvSpPr/>
      </dsp:nvSpPr>
      <dsp:spPr>
        <a:xfrm>
          <a:off x="4936082" y="2205528"/>
          <a:ext cx="3385614" cy="1032199"/>
        </a:xfrm>
        <a:prstGeom prst="rect">
          <a:avLst/>
        </a:prstGeom>
        <a:solidFill>
          <a:schemeClr val="accent2">
            <a:lumMod val="40000"/>
            <a:lumOff val="60000"/>
          </a:schemeClr>
        </a:solidFill>
        <a:ln w="19050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Algerian" panose="04020705040A02060702" pitchFamily="82" charset="0"/>
            </a:rPr>
            <a:t>COLOUR</a:t>
          </a:r>
          <a:endParaRPr lang="en-IN" sz="3200" kern="1200" dirty="0">
            <a:latin typeface="Algerian" panose="04020705040A02060702" pitchFamily="82" charset="0"/>
          </a:endParaRPr>
        </a:p>
      </dsp:txBody>
      <dsp:txXfrm>
        <a:off x="4936082" y="2205528"/>
        <a:ext cx="3385614" cy="1032199"/>
      </dsp:txXfrm>
    </dsp:sp>
    <dsp:sp modelId="{1102EF1C-957B-4629-A9CD-887061301F65}">
      <dsp:nvSpPr>
        <dsp:cNvPr id="0" name=""/>
        <dsp:cNvSpPr/>
      </dsp:nvSpPr>
      <dsp:spPr>
        <a:xfrm>
          <a:off x="4936082" y="3495777"/>
          <a:ext cx="3385614" cy="1032199"/>
        </a:xfrm>
        <a:prstGeom prst="rect">
          <a:avLst/>
        </a:prstGeom>
        <a:solidFill>
          <a:schemeClr val="accent2">
            <a:lumMod val="40000"/>
            <a:lumOff val="60000"/>
          </a:schemeClr>
        </a:solidFill>
        <a:ln w="19050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Algerian" panose="04020705040A02060702" pitchFamily="82" charset="0"/>
            </a:rPr>
            <a:t>SIZE</a:t>
          </a:r>
          <a:endParaRPr lang="en-IN" sz="3200" kern="1200" dirty="0">
            <a:latin typeface="Algerian" panose="04020705040A02060702" pitchFamily="82" charset="0"/>
          </a:endParaRPr>
        </a:p>
      </dsp:txBody>
      <dsp:txXfrm>
        <a:off x="4936082" y="3495777"/>
        <a:ext cx="3385614" cy="10321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550842-E617-4A59-B990-74C9B8A0CE5D}">
      <dsp:nvSpPr>
        <dsp:cNvPr id="0" name=""/>
        <dsp:cNvSpPr/>
      </dsp:nvSpPr>
      <dsp:spPr>
        <a:xfrm>
          <a:off x="4996900" y="2357352"/>
          <a:ext cx="2907862" cy="2515418"/>
        </a:xfrm>
        <a:prstGeom prst="hexagon">
          <a:avLst>
            <a:gd name="adj" fmla="val 28570"/>
            <a:gd name="vf" fmla="val 115470"/>
          </a:avLst>
        </a:prstGeom>
        <a:solidFill>
          <a:schemeClr val="accent6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5"/>
              </a:solidFill>
              <a:latin typeface="Bahnschrift SemiBold SemiConden" panose="020B0502040204020203" pitchFamily="34" charset="0"/>
            </a:rPr>
            <a:t>DISPLAYED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5"/>
              </a:solidFill>
              <a:latin typeface="Bahnschrift SemiBold SemiConden" panose="020B0502040204020203" pitchFamily="34" charset="0"/>
            </a:rPr>
            <a:t>TO CUSTOMERS</a:t>
          </a:r>
          <a:endParaRPr lang="en-IN" sz="2800" kern="1200" dirty="0">
            <a:solidFill>
              <a:schemeClr val="accent5"/>
            </a:solidFill>
            <a:latin typeface="Bahnschrift SemiBold SemiConden" panose="020B0502040204020203" pitchFamily="34" charset="0"/>
          </a:endParaRPr>
        </a:p>
      </dsp:txBody>
      <dsp:txXfrm>
        <a:off x="5478773" y="2774192"/>
        <a:ext cx="1944116" cy="1681738"/>
      </dsp:txXfrm>
    </dsp:sp>
    <dsp:sp modelId="{D4E472B5-66BA-4915-A208-4DDD43606898}">
      <dsp:nvSpPr>
        <dsp:cNvPr id="0" name=""/>
        <dsp:cNvSpPr/>
      </dsp:nvSpPr>
      <dsp:spPr>
        <a:xfrm>
          <a:off x="6797891" y="1084317"/>
          <a:ext cx="1097127" cy="945320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8DA347-493C-4B2D-9D37-E13B6B884414}">
      <dsp:nvSpPr>
        <dsp:cNvPr id="0" name=""/>
        <dsp:cNvSpPr/>
      </dsp:nvSpPr>
      <dsp:spPr>
        <a:xfrm>
          <a:off x="5244866" y="0"/>
          <a:ext cx="2382972" cy="2061551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</a:rPr>
            <a:t>Shipment and delivery  charges</a:t>
          </a:r>
          <a:endParaRPr lang="en-IN" sz="1800" kern="1200" dirty="0">
            <a:solidFill>
              <a:schemeClr val="bg1"/>
            </a:solidFill>
          </a:endParaRPr>
        </a:p>
      </dsp:txBody>
      <dsp:txXfrm>
        <a:off x="5639775" y="341643"/>
        <a:ext cx="1593154" cy="1378265"/>
      </dsp:txXfrm>
    </dsp:sp>
    <dsp:sp modelId="{D46D382D-3A83-4EEF-9003-F6299A463E42}">
      <dsp:nvSpPr>
        <dsp:cNvPr id="0" name=""/>
        <dsp:cNvSpPr/>
      </dsp:nvSpPr>
      <dsp:spPr>
        <a:xfrm>
          <a:off x="8078324" y="2851564"/>
          <a:ext cx="1097127" cy="945320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6DD4F6-7BE3-442D-83A9-11371A152DCA}">
      <dsp:nvSpPr>
        <dsp:cNvPr id="0" name=""/>
        <dsp:cNvSpPr/>
      </dsp:nvSpPr>
      <dsp:spPr>
        <a:xfrm>
          <a:off x="7430329" y="1267992"/>
          <a:ext cx="2382972" cy="2061551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</a:rPr>
            <a:t>Brand of the gadgets</a:t>
          </a:r>
          <a:endParaRPr lang="en-IN" sz="1800" kern="1200" dirty="0">
            <a:solidFill>
              <a:schemeClr val="bg1"/>
            </a:solidFill>
          </a:endParaRPr>
        </a:p>
      </dsp:txBody>
      <dsp:txXfrm>
        <a:off x="7825238" y="1609635"/>
        <a:ext cx="1593154" cy="1378265"/>
      </dsp:txXfrm>
    </dsp:sp>
    <dsp:sp modelId="{7AF58CD9-0DF1-41AF-BBC1-0C916510DD5F}">
      <dsp:nvSpPr>
        <dsp:cNvPr id="0" name=""/>
        <dsp:cNvSpPr/>
      </dsp:nvSpPr>
      <dsp:spPr>
        <a:xfrm>
          <a:off x="7188852" y="4846454"/>
          <a:ext cx="1097127" cy="945320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34F804-0D91-4796-AB70-B185F92345C4}">
      <dsp:nvSpPr>
        <dsp:cNvPr id="0" name=""/>
        <dsp:cNvSpPr/>
      </dsp:nvSpPr>
      <dsp:spPr>
        <a:xfrm>
          <a:off x="7430329" y="3760717"/>
          <a:ext cx="2382972" cy="2061551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</a:rPr>
            <a:t>Price of the gadgets</a:t>
          </a:r>
          <a:endParaRPr lang="en-IN" sz="1800" kern="1200" dirty="0">
            <a:solidFill>
              <a:schemeClr val="bg1"/>
            </a:solidFill>
          </a:endParaRPr>
        </a:p>
      </dsp:txBody>
      <dsp:txXfrm>
        <a:off x="7825238" y="4102360"/>
        <a:ext cx="1593154" cy="1378265"/>
      </dsp:txXfrm>
    </dsp:sp>
    <dsp:sp modelId="{D1246A31-592A-4542-AF3D-6E7BBADC7C3D}">
      <dsp:nvSpPr>
        <dsp:cNvPr id="0" name=""/>
        <dsp:cNvSpPr/>
      </dsp:nvSpPr>
      <dsp:spPr>
        <a:xfrm>
          <a:off x="4982421" y="5053531"/>
          <a:ext cx="1097127" cy="945320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9CBE0B-BA9B-4BE3-826C-2A49F991B1BE}">
      <dsp:nvSpPr>
        <dsp:cNvPr id="0" name=""/>
        <dsp:cNvSpPr/>
      </dsp:nvSpPr>
      <dsp:spPr>
        <a:xfrm>
          <a:off x="5264740" y="5030128"/>
          <a:ext cx="2382972" cy="2061551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</a:rPr>
            <a:t>Public review and ratings</a:t>
          </a:r>
          <a:endParaRPr lang="en-IN" sz="1800" kern="1200" dirty="0">
            <a:solidFill>
              <a:schemeClr val="bg1"/>
            </a:solidFill>
          </a:endParaRPr>
        </a:p>
      </dsp:txBody>
      <dsp:txXfrm>
        <a:off x="5659649" y="5371771"/>
        <a:ext cx="1593154" cy="1378265"/>
      </dsp:txXfrm>
    </dsp:sp>
    <dsp:sp modelId="{E378FFBE-D52A-4AC5-9244-E17C515225A5}">
      <dsp:nvSpPr>
        <dsp:cNvPr id="0" name=""/>
        <dsp:cNvSpPr/>
      </dsp:nvSpPr>
      <dsp:spPr>
        <a:xfrm>
          <a:off x="3681019" y="3286993"/>
          <a:ext cx="1097127" cy="945320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D37CD5-8580-441C-8AF5-020CFD1EA5C2}">
      <dsp:nvSpPr>
        <dsp:cNvPr id="0" name=""/>
        <dsp:cNvSpPr/>
      </dsp:nvSpPr>
      <dsp:spPr>
        <a:xfrm>
          <a:off x="3049257" y="3762136"/>
          <a:ext cx="2382972" cy="2061551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</a:rPr>
            <a:t>Stock quantity of all gadgets</a:t>
          </a:r>
          <a:endParaRPr lang="en-IN" sz="1800" kern="1200" dirty="0">
            <a:solidFill>
              <a:schemeClr val="bg1"/>
            </a:solidFill>
          </a:endParaRPr>
        </a:p>
      </dsp:txBody>
      <dsp:txXfrm>
        <a:off x="3444166" y="4103779"/>
        <a:ext cx="1593154" cy="1378265"/>
      </dsp:txXfrm>
    </dsp:sp>
    <dsp:sp modelId="{96D9D3F4-0FD8-415F-B102-DF01D932C5B6}">
      <dsp:nvSpPr>
        <dsp:cNvPr id="0" name=""/>
        <dsp:cNvSpPr/>
      </dsp:nvSpPr>
      <dsp:spPr>
        <a:xfrm>
          <a:off x="3049257" y="1265155"/>
          <a:ext cx="2382972" cy="2061551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</a:rPr>
            <a:t>Offers , availability and replacement of the gadgets</a:t>
          </a:r>
          <a:endParaRPr lang="en-IN" sz="1800" kern="1200" dirty="0">
            <a:solidFill>
              <a:schemeClr val="bg1"/>
            </a:solidFill>
          </a:endParaRPr>
        </a:p>
      </dsp:txBody>
      <dsp:txXfrm>
        <a:off x="3444166" y="1606798"/>
        <a:ext cx="1593154" cy="13782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F28F52-6810-4A02-923D-94FEDE7F3D37}">
      <dsp:nvSpPr>
        <dsp:cNvPr id="0" name=""/>
        <dsp:cNvSpPr/>
      </dsp:nvSpPr>
      <dsp:spPr>
        <a:xfrm>
          <a:off x="13185" y="1189740"/>
          <a:ext cx="4332277" cy="3322184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5"/>
              </a:solidFill>
              <a:latin typeface="Algerian" panose="04020705040A02060702" pitchFamily="82" charset="0"/>
            </a:rPr>
            <a:t>REQUIREMENTS</a:t>
          </a:r>
          <a:r>
            <a:rPr lang="en-US" sz="2400" kern="1200" dirty="0">
              <a:solidFill>
                <a:schemeClr val="accent5"/>
              </a:solidFill>
            </a:rPr>
            <a:t> </a:t>
          </a:r>
          <a:r>
            <a:rPr lang="en-US" sz="3200" kern="1200" dirty="0">
              <a:solidFill>
                <a:schemeClr val="accent5"/>
              </a:solidFill>
              <a:latin typeface="Algerian" panose="04020705040A02060702" pitchFamily="82" charset="0"/>
            </a:rPr>
            <a:t>FROM</a:t>
          </a:r>
          <a:r>
            <a:rPr lang="en-US" sz="2400" kern="1200" dirty="0">
              <a:solidFill>
                <a:schemeClr val="accent5"/>
              </a:solidFill>
            </a:rPr>
            <a:t> </a:t>
          </a:r>
          <a:r>
            <a:rPr lang="en-US" sz="3200" kern="1200" dirty="0">
              <a:solidFill>
                <a:schemeClr val="accent5"/>
              </a:solidFill>
              <a:latin typeface="Algerian" panose="04020705040A02060702" pitchFamily="82" charset="0"/>
            </a:rPr>
            <a:t>SELLERS</a:t>
          </a:r>
          <a:endParaRPr lang="en-IN" sz="3200" kern="1200" dirty="0">
            <a:solidFill>
              <a:schemeClr val="accent5"/>
            </a:solidFill>
            <a:latin typeface="Algerian" panose="04020705040A02060702" pitchFamily="82" charset="0"/>
          </a:endParaRPr>
        </a:p>
      </dsp:txBody>
      <dsp:txXfrm>
        <a:off x="110488" y="1287043"/>
        <a:ext cx="4137671" cy="3127578"/>
      </dsp:txXfrm>
    </dsp:sp>
    <dsp:sp modelId="{D34273B8-1B7D-45E2-A94D-81A02CB12B24}">
      <dsp:nvSpPr>
        <dsp:cNvPr id="0" name=""/>
        <dsp:cNvSpPr/>
      </dsp:nvSpPr>
      <dsp:spPr>
        <a:xfrm rot="18778824">
          <a:off x="4170028" y="2433982"/>
          <a:ext cx="1102493" cy="27131"/>
        </a:xfrm>
        <a:custGeom>
          <a:avLst/>
          <a:gdLst/>
          <a:ahLst/>
          <a:cxnLst/>
          <a:rect l="0" t="0" r="0" b="0"/>
          <a:pathLst>
            <a:path>
              <a:moveTo>
                <a:pt x="0" y="13565"/>
              </a:moveTo>
              <a:lnTo>
                <a:pt x="1102493" y="13565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/>
        </a:p>
      </dsp:txBody>
      <dsp:txXfrm>
        <a:off x="4693712" y="2419985"/>
        <a:ext cx="55124" cy="55124"/>
      </dsp:txXfrm>
    </dsp:sp>
    <dsp:sp modelId="{13A7CB93-8E09-4992-BCCD-FCBC038F8073}">
      <dsp:nvSpPr>
        <dsp:cNvPr id="0" name=""/>
        <dsp:cNvSpPr/>
      </dsp:nvSpPr>
      <dsp:spPr>
        <a:xfrm>
          <a:off x="5097086" y="1431936"/>
          <a:ext cx="1928510" cy="1224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 NAME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5132955" y="1467805"/>
        <a:ext cx="1856772" cy="1152915"/>
      </dsp:txXfrm>
    </dsp:sp>
    <dsp:sp modelId="{74C615D4-3417-464F-BFCA-8F608563B638}">
      <dsp:nvSpPr>
        <dsp:cNvPr id="0" name=""/>
        <dsp:cNvSpPr/>
      </dsp:nvSpPr>
      <dsp:spPr>
        <a:xfrm rot="18697799">
          <a:off x="6884313" y="1716105"/>
          <a:ext cx="841770" cy="27131"/>
        </a:xfrm>
        <a:custGeom>
          <a:avLst/>
          <a:gdLst/>
          <a:ahLst/>
          <a:cxnLst/>
          <a:rect l="0" t="0" r="0" b="0"/>
          <a:pathLst>
            <a:path>
              <a:moveTo>
                <a:pt x="0" y="13565"/>
              </a:moveTo>
              <a:lnTo>
                <a:pt x="841770" y="1356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/>
        </a:p>
      </dsp:txBody>
      <dsp:txXfrm>
        <a:off x="7284154" y="1708627"/>
        <a:ext cx="42088" cy="42088"/>
      </dsp:txXfrm>
    </dsp:sp>
    <dsp:sp modelId="{A19CD670-4C5A-4752-99BF-B9DD0007393A}">
      <dsp:nvSpPr>
        <dsp:cNvPr id="0" name=""/>
        <dsp:cNvSpPr/>
      </dsp:nvSpPr>
      <dsp:spPr>
        <a:xfrm>
          <a:off x="7584799" y="808894"/>
          <a:ext cx="2982367" cy="121237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BANK DETAILS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7620308" y="844403"/>
        <a:ext cx="2911349" cy="1141354"/>
      </dsp:txXfrm>
    </dsp:sp>
    <dsp:sp modelId="{9E30B5D7-4E9A-4D37-8A0E-B7A275976376}">
      <dsp:nvSpPr>
        <dsp:cNvPr id="0" name=""/>
        <dsp:cNvSpPr/>
      </dsp:nvSpPr>
      <dsp:spPr>
        <a:xfrm rot="3092324">
          <a:off x="6877415" y="2337642"/>
          <a:ext cx="783996" cy="27131"/>
        </a:xfrm>
        <a:custGeom>
          <a:avLst/>
          <a:gdLst/>
          <a:ahLst/>
          <a:cxnLst/>
          <a:rect l="0" t="0" r="0" b="0"/>
          <a:pathLst>
            <a:path>
              <a:moveTo>
                <a:pt x="0" y="13565"/>
              </a:moveTo>
              <a:lnTo>
                <a:pt x="783996" y="1356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/>
        </a:p>
      </dsp:txBody>
      <dsp:txXfrm>
        <a:off x="7249814" y="2331608"/>
        <a:ext cx="39199" cy="39199"/>
      </dsp:txXfrm>
    </dsp:sp>
    <dsp:sp modelId="{D14BE6A9-1AE1-4007-9D47-B724D8980241}">
      <dsp:nvSpPr>
        <dsp:cNvPr id="0" name=""/>
        <dsp:cNvSpPr/>
      </dsp:nvSpPr>
      <dsp:spPr>
        <a:xfrm>
          <a:off x="7513231" y="2141481"/>
          <a:ext cx="3308806" cy="10333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OWNERSHIP OF THE GADGET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7543497" y="2171747"/>
        <a:ext cx="3248274" cy="972814"/>
      </dsp:txXfrm>
    </dsp:sp>
    <dsp:sp modelId="{2A375D38-6973-4917-A7B2-D42122F56174}">
      <dsp:nvSpPr>
        <dsp:cNvPr id="0" name=""/>
        <dsp:cNvSpPr/>
      </dsp:nvSpPr>
      <dsp:spPr>
        <a:xfrm rot="3388942">
          <a:off x="4083731" y="3324554"/>
          <a:ext cx="1168953" cy="27131"/>
        </a:xfrm>
        <a:custGeom>
          <a:avLst/>
          <a:gdLst/>
          <a:ahLst/>
          <a:cxnLst/>
          <a:rect l="0" t="0" r="0" b="0"/>
          <a:pathLst>
            <a:path>
              <a:moveTo>
                <a:pt x="0" y="13565"/>
              </a:moveTo>
              <a:lnTo>
                <a:pt x="1168953" y="13565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/>
        </a:p>
      </dsp:txBody>
      <dsp:txXfrm>
        <a:off x="4638984" y="3308896"/>
        <a:ext cx="58447" cy="58447"/>
      </dsp:txXfrm>
    </dsp:sp>
    <dsp:sp modelId="{18681A10-F20E-47CA-A216-AC9AD9A93F74}">
      <dsp:nvSpPr>
        <dsp:cNvPr id="0" name=""/>
        <dsp:cNvSpPr/>
      </dsp:nvSpPr>
      <dsp:spPr>
        <a:xfrm>
          <a:off x="4990952" y="3361237"/>
          <a:ext cx="1938660" cy="9283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AUTHORISATION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5018142" y="3388427"/>
        <a:ext cx="1884280" cy="873961"/>
      </dsp:txXfrm>
    </dsp:sp>
    <dsp:sp modelId="{AA4F449C-E43F-41CB-9656-7D11EAD8E9CE}">
      <dsp:nvSpPr>
        <dsp:cNvPr id="0" name=""/>
        <dsp:cNvSpPr/>
      </dsp:nvSpPr>
      <dsp:spPr>
        <a:xfrm rot="21448482">
          <a:off x="6929284" y="3796951"/>
          <a:ext cx="675918" cy="27131"/>
        </a:xfrm>
        <a:custGeom>
          <a:avLst/>
          <a:gdLst/>
          <a:ahLst/>
          <a:cxnLst/>
          <a:rect l="0" t="0" r="0" b="0"/>
          <a:pathLst>
            <a:path>
              <a:moveTo>
                <a:pt x="0" y="13565"/>
              </a:moveTo>
              <a:lnTo>
                <a:pt x="675918" y="1356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/>
        </a:p>
      </dsp:txBody>
      <dsp:txXfrm>
        <a:off x="7250345" y="3793619"/>
        <a:ext cx="33795" cy="33795"/>
      </dsp:txXfrm>
    </dsp:sp>
    <dsp:sp modelId="{AB5C4388-E74C-4CD7-BA29-C252893C54EF}">
      <dsp:nvSpPr>
        <dsp:cNvPr id="0" name=""/>
        <dsp:cNvSpPr/>
      </dsp:nvSpPr>
      <dsp:spPr>
        <a:xfrm>
          <a:off x="7604874" y="3299036"/>
          <a:ext cx="3240514" cy="9931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COMPANY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7633963" y="3328125"/>
        <a:ext cx="3182336" cy="9350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FC648A-AFBD-414C-8BE1-CB00E4035430}">
      <dsp:nvSpPr>
        <dsp:cNvPr id="0" name=""/>
        <dsp:cNvSpPr/>
      </dsp:nvSpPr>
      <dsp:spPr>
        <a:xfrm>
          <a:off x="3814489" y="1658176"/>
          <a:ext cx="249510" cy="1068498"/>
        </a:xfrm>
        <a:custGeom>
          <a:avLst/>
          <a:gdLst/>
          <a:ahLst/>
          <a:cxnLst/>
          <a:rect l="0" t="0" r="0" b="0"/>
          <a:pathLst>
            <a:path>
              <a:moveTo>
                <a:pt x="249510" y="0"/>
              </a:moveTo>
              <a:lnTo>
                <a:pt x="249510" y="1068498"/>
              </a:lnTo>
              <a:lnTo>
                <a:pt x="0" y="1068498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A2DC84-71B5-445D-B3C5-E5A36370BAE8}">
      <dsp:nvSpPr>
        <dsp:cNvPr id="0" name=""/>
        <dsp:cNvSpPr/>
      </dsp:nvSpPr>
      <dsp:spPr>
        <a:xfrm>
          <a:off x="4064000" y="1658176"/>
          <a:ext cx="2875309" cy="21615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2080"/>
              </a:lnTo>
              <a:lnTo>
                <a:pt x="2875309" y="1912080"/>
              </a:lnTo>
              <a:lnTo>
                <a:pt x="2875309" y="2161591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71A3F9-60EA-435B-8441-1C8C612F0F85}">
      <dsp:nvSpPr>
        <dsp:cNvPr id="0" name=""/>
        <dsp:cNvSpPr/>
      </dsp:nvSpPr>
      <dsp:spPr>
        <a:xfrm>
          <a:off x="4018280" y="1658176"/>
          <a:ext cx="91440" cy="21615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61591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1D33D2-3CD6-4B17-9B65-BE67E76E9C4E}">
      <dsp:nvSpPr>
        <dsp:cNvPr id="0" name=""/>
        <dsp:cNvSpPr/>
      </dsp:nvSpPr>
      <dsp:spPr>
        <a:xfrm>
          <a:off x="1188690" y="1658176"/>
          <a:ext cx="2875309" cy="2161591"/>
        </a:xfrm>
        <a:custGeom>
          <a:avLst/>
          <a:gdLst/>
          <a:ahLst/>
          <a:cxnLst/>
          <a:rect l="0" t="0" r="0" b="0"/>
          <a:pathLst>
            <a:path>
              <a:moveTo>
                <a:pt x="2875309" y="0"/>
              </a:moveTo>
              <a:lnTo>
                <a:pt x="2875309" y="1912080"/>
              </a:lnTo>
              <a:lnTo>
                <a:pt x="0" y="1912080"/>
              </a:lnTo>
              <a:lnTo>
                <a:pt x="0" y="2161591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286D01-87D8-46FD-843E-A5202013E888}">
      <dsp:nvSpPr>
        <dsp:cNvPr id="0" name=""/>
        <dsp:cNvSpPr/>
      </dsp:nvSpPr>
      <dsp:spPr>
        <a:xfrm>
          <a:off x="2875855" y="470032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BEGINNER FRIENDLY</a:t>
          </a:r>
          <a:endParaRPr lang="en-IN" sz="2800" kern="1200" dirty="0">
            <a:solidFill>
              <a:schemeClr val="bg1"/>
            </a:solidFill>
          </a:endParaRPr>
        </a:p>
      </dsp:txBody>
      <dsp:txXfrm>
        <a:off x="2875855" y="470032"/>
        <a:ext cx="2376289" cy="1188144"/>
      </dsp:txXfrm>
    </dsp:sp>
    <dsp:sp modelId="{89C3E986-E25E-4C3D-B063-DCCD386E8D87}">
      <dsp:nvSpPr>
        <dsp:cNvPr id="0" name=""/>
        <dsp:cNvSpPr/>
      </dsp:nvSpPr>
      <dsp:spPr>
        <a:xfrm>
          <a:off x="545" y="3819767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/>
              </a:solidFill>
            </a:rPr>
            <a:t>HIGH RESOLUTION IMAGES</a:t>
          </a:r>
          <a:endParaRPr lang="en-IN" sz="2700" kern="1200" dirty="0">
            <a:solidFill>
              <a:schemeClr val="bg1"/>
            </a:solidFill>
          </a:endParaRPr>
        </a:p>
      </dsp:txBody>
      <dsp:txXfrm>
        <a:off x="545" y="3819767"/>
        <a:ext cx="2376289" cy="1188144"/>
      </dsp:txXfrm>
    </dsp:sp>
    <dsp:sp modelId="{FCEBD5F9-D2BB-49F2-B82B-2C4559AE3DB7}">
      <dsp:nvSpPr>
        <dsp:cNvPr id="0" name=""/>
        <dsp:cNvSpPr/>
      </dsp:nvSpPr>
      <dsp:spPr>
        <a:xfrm>
          <a:off x="2875855" y="3819767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/>
              </a:solidFill>
            </a:rPr>
            <a:t>CONTINUOUS NOTIFICATIONS</a:t>
          </a:r>
          <a:endParaRPr lang="en-IN" sz="2700" kern="1200" dirty="0">
            <a:solidFill>
              <a:schemeClr val="bg1"/>
            </a:solidFill>
          </a:endParaRPr>
        </a:p>
      </dsp:txBody>
      <dsp:txXfrm>
        <a:off x="2875855" y="3819767"/>
        <a:ext cx="2376289" cy="1188144"/>
      </dsp:txXfrm>
    </dsp:sp>
    <dsp:sp modelId="{C8BDAA42-B8D8-4FCB-A797-874D48CC6D8D}">
      <dsp:nvSpPr>
        <dsp:cNvPr id="0" name=""/>
        <dsp:cNvSpPr/>
      </dsp:nvSpPr>
      <dsp:spPr>
        <a:xfrm>
          <a:off x="5751165" y="3819767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bg1"/>
              </a:solidFill>
            </a:rPr>
            <a:t>ATTRACTIVE USER INTERFACE</a:t>
          </a:r>
          <a:endParaRPr lang="en-IN" sz="2700" kern="1200" dirty="0">
            <a:solidFill>
              <a:schemeClr val="bg1"/>
            </a:solidFill>
          </a:endParaRPr>
        </a:p>
      </dsp:txBody>
      <dsp:txXfrm>
        <a:off x="5751165" y="3819767"/>
        <a:ext cx="2376289" cy="1188144"/>
      </dsp:txXfrm>
    </dsp:sp>
    <dsp:sp modelId="{003C9611-2781-45BC-9DA8-A0E3DCDC585D}">
      <dsp:nvSpPr>
        <dsp:cNvPr id="0" name=""/>
        <dsp:cNvSpPr/>
      </dsp:nvSpPr>
      <dsp:spPr>
        <a:xfrm>
          <a:off x="1438200" y="2132602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OPTIMISED</a:t>
          </a:r>
          <a:r>
            <a:rPr lang="en-US" sz="3500" kern="1200" dirty="0">
              <a:solidFill>
                <a:schemeClr val="bg1"/>
              </a:solidFill>
            </a:rPr>
            <a:t> </a:t>
          </a:r>
          <a:r>
            <a:rPr lang="en-US" sz="2800" kern="1200" dirty="0">
              <a:solidFill>
                <a:schemeClr val="bg1"/>
              </a:solidFill>
            </a:rPr>
            <a:t>POWER</a:t>
          </a:r>
          <a:r>
            <a:rPr lang="en-US" sz="3500" kern="1200" dirty="0">
              <a:solidFill>
                <a:schemeClr val="bg1"/>
              </a:solidFill>
            </a:rPr>
            <a:t> </a:t>
          </a:r>
          <a:r>
            <a:rPr lang="en-US" sz="2800" kern="1200" dirty="0">
              <a:solidFill>
                <a:schemeClr val="bg1"/>
              </a:solidFill>
            </a:rPr>
            <a:t>USAGE</a:t>
          </a:r>
          <a:endParaRPr lang="en-IN" sz="2800" kern="1200" dirty="0">
            <a:solidFill>
              <a:schemeClr val="bg1"/>
            </a:solidFill>
          </a:endParaRPr>
        </a:p>
      </dsp:txBody>
      <dsp:txXfrm>
        <a:off x="1438200" y="2132602"/>
        <a:ext cx="2376289" cy="11881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590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8563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2361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98604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64058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895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99560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4393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047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435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926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83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283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7256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8903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1363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6F81D-F6D1-4A96-9601-A36A4F556B6D}" type="datetimeFigureOut">
              <a:rPr lang="en-IN" smtClean="0"/>
              <a:t>15-11-2022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F0C2139-ED98-4F0B-9BF3-E19D33431E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25052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5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EB6C298-0CBE-B68C-1BA4-2F05B21B0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339" y="3003239"/>
            <a:ext cx="6122503" cy="31391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4B7B02-DB35-D66C-6EDF-08E83F1E5BDE}"/>
              </a:ext>
            </a:extLst>
          </p:cNvPr>
          <p:cNvSpPr txBox="1"/>
          <p:nvPr/>
        </p:nvSpPr>
        <p:spPr>
          <a:xfrm>
            <a:off x="894522" y="447261"/>
            <a:ext cx="79314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    </a:t>
            </a:r>
            <a:r>
              <a:rPr lang="en-US" sz="7200" dirty="0">
                <a:solidFill>
                  <a:schemeClr val="accent6">
                    <a:lumMod val="20000"/>
                    <a:lumOff val="80000"/>
                  </a:schemeClr>
                </a:solidFill>
                <a:latin typeface="Cooper Black" panose="0208090404030B020404" pitchFamily="18" charset="0"/>
              </a:rPr>
              <a:t>C</a:t>
            </a:r>
            <a:r>
              <a:rPr lang="en-US" sz="7200" dirty="0">
                <a:solidFill>
                  <a:schemeClr val="accent5">
                    <a:lumMod val="60000"/>
                    <a:lumOff val="40000"/>
                  </a:schemeClr>
                </a:solidFill>
                <a:latin typeface="Britannic Bold" panose="020B0903060703020204" pitchFamily="34" charset="0"/>
              </a:rPr>
              <a:t>O</a:t>
            </a:r>
            <a:r>
              <a:rPr lang="en-US" sz="7200" dirty="0">
                <a:solidFill>
                  <a:schemeClr val="accent6">
                    <a:lumMod val="20000"/>
                    <a:lumOff val="80000"/>
                  </a:schemeClr>
                </a:solidFill>
                <a:latin typeface="Cooper Black" panose="0208090404030B020404" pitchFamily="18" charset="0"/>
              </a:rPr>
              <a:t>MPARE</a:t>
            </a:r>
            <a:r>
              <a:rPr lang="en-US" sz="6000" dirty="0">
                <a:solidFill>
                  <a:schemeClr val="accent6">
                    <a:lumMod val="20000"/>
                    <a:lumOff val="80000"/>
                  </a:schemeClr>
                </a:solidFill>
                <a:latin typeface="Baskerville Old Face" panose="02020602080505020303" pitchFamily="18" charset="0"/>
              </a:rPr>
              <a:t> </a:t>
            </a:r>
          </a:p>
          <a:p>
            <a:r>
              <a:rPr lang="en-US" sz="6000" dirty="0">
                <a:solidFill>
                  <a:schemeClr val="accent6">
                    <a:lumMod val="20000"/>
                    <a:lumOff val="80000"/>
                  </a:schemeClr>
                </a:solidFill>
                <a:latin typeface="Baskerville Old Face" panose="02020602080505020303" pitchFamily="18" charset="0"/>
              </a:rPr>
              <a:t>                   </a:t>
            </a:r>
            <a:r>
              <a:rPr lang="en-US" sz="7200" dirty="0">
                <a:solidFill>
                  <a:schemeClr val="accent6">
                    <a:lumMod val="20000"/>
                    <a:lumOff val="80000"/>
                  </a:schemeClr>
                </a:solidFill>
                <a:latin typeface="Cooper Black" panose="0208090404030B020404" pitchFamily="18" charset="0"/>
              </a:rPr>
              <a:t>C</a:t>
            </a:r>
            <a:r>
              <a:rPr lang="en-US" sz="7200" dirty="0">
                <a:solidFill>
                  <a:schemeClr val="accent5">
                    <a:lumMod val="60000"/>
                    <a:lumOff val="40000"/>
                  </a:schemeClr>
                </a:solidFill>
                <a:latin typeface="Britannic Bold" panose="020B0903060703020204" pitchFamily="34" charset="0"/>
              </a:rPr>
              <a:t>A</a:t>
            </a:r>
            <a:r>
              <a:rPr lang="en-US" sz="7200" dirty="0">
                <a:solidFill>
                  <a:schemeClr val="accent6">
                    <a:lumMod val="20000"/>
                    <a:lumOff val="80000"/>
                  </a:schemeClr>
                </a:solidFill>
                <a:latin typeface="Cooper Black" panose="0208090404030B020404" pitchFamily="18" charset="0"/>
              </a:rPr>
              <a:t>RT</a:t>
            </a:r>
            <a:r>
              <a:rPr lang="en-US" sz="6000" dirty="0">
                <a:solidFill>
                  <a:schemeClr val="accent6">
                    <a:lumMod val="20000"/>
                    <a:lumOff val="80000"/>
                  </a:schemeClr>
                </a:solidFill>
                <a:latin typeface="Baskerville Old Face" panose="02020602080505020303" pitchFamily="18" charset="0"/>
              </a:rPr>
              <a:t>   </a:t>
            </a:r>
            <a:endParaRPr lang="en-IN" sz="6000" dirty="0">
              <a:solidFill>
                <a:schemeClr val="accent6">
                  <a:lumMod val="20000"/>
                  <a:lumOff val="80000"/>
                </a:schemeClr>
              </a:solidFill>
              <a:latin typeface="Baskerville Old Face" panose="02020602080505020303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Magnifying Glass">
                <a:extLst>
                  <a:ext uri="{FF2B5EF4-FFF2-40B4-BE49-F238E27FC236}">
                    <a16:creationId xmlns:a16="http://schemas.microsoft.com/office/drawing/2014/main" id="{3D6D4C0F-EA97-F42E-CA81-80259D36CBB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87051726"/>
                  </p:ext>
                </p:extLst>
              </p:nvPr>
            </p:nvGraphicFramePr>
            <p:xfrm>
              <a:off x="2524542" y="1470991"/>
              <a:ext cx="1848678" cy="128459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848678" cy="1284594"/>
                    </a:xfrm>
                    <a:prstGeom prst="rect">
                      <a:avLst/>
                    </a:prstGeom>
                  </am3d:spPr>
                  <am3d:camera>
                    <am3d:pos x="0" y="0" z="661145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0478" d="1000000"/>
                    <am3d:preTrans dx="3477914" dy="-15515201" dz="-24325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0763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Magnifying Glass">
                <a:extLst>
                  <a:ext uri="{FF2B5EF4-FFF2-40B4-BE49-F238E27FC236}">
                    <a16:creationId xmlns:a16="http://schemas.microsoft.com/office/drawing/2014/main" id="{3D6D4C0F-EA97-F42E-CA81-80259D36CB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4542" y="1470991"/>
                <a:ext cx="1848678" cy="128459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4116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B038B-A8A7-00AE-E77C-E6F7311CD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52525"/>
            <a:ext cx="9144000" cy="2357438"/>
          </a:xfrm>
        </p:spPr>
        <p:txBody>
          <a:bodyPr>
            <a:normAutofit/>
          </a:bodyPr>
          <a:lstStyle/>
          <a:p>
            <a:br>
              <a:rPr lang="en-US" sz="7200" dirty="0">
                <a:solidFill>
                  <a:schemeClr val="accent4"/>
                </a:solidFill>
                <a:latin typeface="Bahnschrift SemiLight Condensed" panose="020B0502040204020203" pitchFamily="34" charset="0"/>
              </a:rPr>
            </a:br>
            <a:endParaRPr lang="en-IN" sz="7200" dirty="0">
              <a:solidFill>
                <a:schemeClr val="accent4"/>
              </a:solidFill>
              <a:latin typeface="Bahnschrift SemiLight Condensed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E2F483-7D80-2454-D7AC-EC4A88BEEA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380" y="777871"/>
            <a:ext cx="8427904" cy="3944039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LOGIN PAGE</a:t>
            </a:r>
          </a:p>
          <a:p>
            <a:endParaRPr lang="en-IN" dirty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       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5165EC-E689-6C29-7E65-1FA66F812407}"/>
              </a:ext>
            </a:extLst>
          </p:cNvPr>
          <p:cNvSpPr txBox="1"/>
          <p:nvPr/>
        </p:nvSpPr>
        <p:spPr>
          <a:xfrm>
            <a:off x="-86213" y="2502993"/>
            <a:ext cx="439380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3"/>
            <a:endParaRPr lang="en-US" sz="2800" dirty="0">
              <a:solidFill>
                <a:schemeClr val="bg2">
                  <a:lumMod val="10000"/>
                </a:schemeClr>
              </a:solidFill>
            </a:endParaRPr>
          </a:p>
          <a:p>
            <a:pPr lvl="1"/>
            <a:r>
              <a:rPr lang="en-US" sz="2800" dirty="0">
                <a:latin typeface="Bahnschrift SemiBold Condensed" panose="020B0502040204020203" pitchFamily="34" charset="0"/>
              </a:rPr>
              <a:t>USER</a:t>
            </a:r>
            <a:r>
              <a:rPr lang="en-US" sz="2800" dirty="0"/>
              <a:t> </a:t>
            </a:r>
            <a:r>
              <a:rPr lang="en-US" sz="2800" dirty="0">
                <a:latin typeface="Bahnschrift SemiBold SemiConden" panose="020B0502040204020203" pitchFamily="34" charset="0"/>
              </a:rPr>
              <a:t>NAME   :</a:t>
            </a:r>
            <a:r>
              <a:rPr lang="en-IN" sz="2800" dirty="0"/>
              <a:t>                                  </a:t>
            </a:r>
            <a:r>
              <a:rPr lang="en-IN" sz="2800" dirty="0">
                <a:latin typeface="Bahnschrift SemiBold SemiConden" panose="020B0502040204020203" pitchFamily="34" charset="0"/>
              </a:rPr>
              <a:t>EMAIL           :</a:t>
            </a:r>
            <a:endParaRPr lang="en-IN" sz="2800" dirty="0"/>
          </a:p>
          <a:p>
            <a:pPr lvl="1"/>
            <a:r>
              <a:rPr lang="en-IN" sz="2800" dirty="0">
                <a:latin typeface="Bahnschrift SemiBold Condensed" panose="020B0502040204020203" pitchFamily="34" charset="0"/>
              </a:rPr>
              <a:t>PASSSWORD     :</a:t>
            </a:r>
          </a:p>
          <a:p>
            <a:pPr lvl="1"/>
            <a:r>
              <a:rPr lang="en-IN" sz="2800" dirty="0">
                <a:latin typeface="Bahnschrift SemiBold Condensed" panose="020B0502040204020203" pitchFamily="34" charset="0"/>
              </a:rPr>
              <a:t>             DOB      :</a:t>
            </a:r>
          </a:p>
          <a:p>
            <a:pPr lvl="1"/>
            <a:r>
              <a:rPr lang="en-IN" sz="2800" dirty="0">
                <a:latin typeface="Bahnschrift SemiBold Condensed" panose="020B0502040204020203" pitchFamily="34" charset="0"/>
              </a:rPr>
              <a:t>     ADDERSS     :</a:t>
            </a:r>
          </a:p>
          <a:p>
            <a:pPr lvl="1"/>
            <a:r>
              <a:rPr lang="en-IN" sz="2800" dirty="0">
                <a:latin typeface="Bahnschrift SemiBold Condensed" panose="020B0502040204020203" pitchFamily="34" charset="0"/>
              </a:rPr>
              <a:t>MOBILE NUMBER:</a:t>
            </a:r>
          </a:p>
          <a:p>
            <a:endParaRPr lang="en-IN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6EC163-5B02-AF70-8932-73001E438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7408" y="292593"/>
            <a:ext cx="3867564" cy="203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212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0C3496C-B4CC-2E03-C93D-8E2446734C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9798425"/>
              </p:ext>
            </p:extLst>
          </p:nvPr>
        </p:nvGraphicFramePr>
        <p:xfrm>
          <a:off x="2673626" y="410893"/>
          <a:ext cx="10078253" cy="5443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0A1AB10-1E2E-9876-E3DA-3FCF0C5690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85725"/>
            <a:ext cx="3508513" cy="461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558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EB07AAF-3B3F-AB96-B3AD-22F4B83361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8873153"/>
              </p:ext>
            </p:extLst>
          </p:nvPr>
        </p:nvGraphicFramePr>
        <p:xfrm>
          <a:off x="-284480" y="91440"/>
          <a:ext cx="12862560" cy="7091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10652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7397CC-9757-B082-7A44-1EA2DD6C00F1}"/>
              </a:ext>
            </a:extLst>
          </p:cNvPr>
          <p:cNvSpPr txBox="1"/>
          <p:nvPr/>
        </p:nvSpPr>
        <p:spPr>
          <a:xfrm>
            <a:off x="935421" y="809296"/>
            <a:ext cx="9459310" cy="492935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AC025FE-9CC4-226A-79B2-14F671E4CF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0017642"/>
              </p:ext>
            </p:extLst>
          </p:nvPr>
        </p:nvGraphicFramePr>
        <p:xfrm>
          <a:off x="454802" y="695739"/>
          <a:ext cx="10886944" cy="5352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66359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04657E4-BC02-6257-D0AF-50889F361A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3382904"/>
              </p:ext>
            </p:extLst>
          </p:nvPr>
        </p:nvGraphicFramePr>
        <p:xfrm>
          <a:off x="2032000" y="1288973"/>
          <a:ext cx="8128000" cy="5453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0CA31AE-CE42-0AC7-DAA4-37334F0000DE}"/>
              </a:ext>
            </a:extLst>
          </p:cNvPr>
          <p:cNvSpPr txBox="1"/>
          <p:nvPr/>
        </p:nvSpPr>
        <p:spPr>
          <a:xfrm>
            <a:off x="2897436" y="220336"/>
            <a:ext cx="70177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       </a:t>
            </a:r>
            <a:r>
              <a:rPr lang="en-US" sz="6600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FEATURES</a:t>
            </a:r>
            <a:r>
              <a:rPr lang="en-US" sz="4000" dirty="0"/>
              <a:t>   </a:t>
            </a:r>
            <a:endParaRPr lang="en-IN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C5A001-A311-05EF-4F7E-900CE5F44E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61" y="377687"/>
            <a:ext cx="2897436" cy="27626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817CEF-D1CF-0147-B0A0-D24E49DA5F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23763" y="1651256"/>
            <a:ext cx="3292125" cy="224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788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208745-6D52-2010-B00F-A2A30177DF1A}"/>
              </a:ext>
            </a:extLst>
          </p:cNvPr>
          <p:cNvSpPr txBox="1"/>
          <p:nvPr/>
        </p:nvSpPr>
        <p:spPr>
          <a:xfrm>
            <a:off x="2622014" y="341523"/>
            <a:ext cx="69846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lgerian" panose="04020705040A02060702" pitchFamily="82" charset="0"/>
              </a:rPr>
              <a:t>       </a:t>
            </a:r>
            <a:r>
              <a:rPr lang="en-US" sz="4800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KEY</a:t>
            </a:r>
            <a:r>
              <a:rPr lang="en-US" sz="4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4800" dirty="0">
                <a:solidFill>
                  <a:schemeClr val="accent4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FEATURES</a:t>
            </a:r>
            <a:endParaRPr lang="en-IN" sz="4800" dirty="0">
              <a:solidFill>
                <a:schemeClr val="accent4">
                  <a:lumMod val="40000"/>
                  <a:lumOff val="6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939224-474A-3568-40BD-68DF82497234}"/>
              </a:ext>
            </a:extLst>
          </p:cNvPr>
          <p:cNvSpPr txBox="1"/>
          <p:nvPr/>
        </p:nvSpPr>
        <p:spPr>
          <a:xfrm>
            <a:off x="590930" y="1389259"/>
            <a:ext cx="680842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 SemiBold Condensed" panose="020B0502040204020203" pitchFamily="34" charset="0"/>
              </a:rPr>
              <a:t>MUTUAL  PROMOTION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 SemiBold Condensed" panose="020B0502040204020203" pitchFamily="34" charset="0"/>
              </a:rPr>
              <a:t>EXPERT  OPINIONS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 SemiBold Condensed" panose="020B0502040204020203" pitchFamily="34" charset="0"/>
              </a:rPr>
              <a:t>SPECIAL  AI  AND VOICE COMMANDS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 SemiBold Condensed" panose="020B0502040204020203" pitchFamily="34" charset="0"/>
              </a:rPr>
              <a:t>MULTIPLE LANGUAGES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 SemiBold Condensed" panose="020B0502040204020203" pitchFamily="34" charset="0"/>
              </a:rPr>
              <a:t>24/7 CUSTOMER CARE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F8A6A7-BED9-57BD-5A31-FCC8EB7F1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30" y="4066108"/>
            <a:ext cx="2650153" cy="2430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D93571-00B5-503C-DDA9-7E3C7849A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510" y="4083623"/>
            <a:ext cx="3307188" cy="22415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4EA5E5-E00D-FBEE-5502-26E22EDD8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626" y="4044488"/>
            <a:ext cx="3548270" cy="2473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194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B61FF-C93E-A6A8-2E28-33E50DBEB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643063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chemeClr val="accent5">
                    <a:lumMod val="60000"/>
                    <a:lumOff val="40000"/>
                  </a:schemeClr>
                </a:solidFill>
                <a:latin typeface="Bauhaus 93" panose="04030905020B02020C02" pitchFamily="82" charset="0"/>
              </a:rPr>
              <a:t>             PAYMENT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E9017-32E0-730A-50EF-66AD3AEF6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311007"/>
            <a:ext cx="9631017" cy="3563917"/>
          </a:xfrm>
        </p:spPr>
        <p:txBody>
          <a:bodyPr numCol="2"/>
          <a:lstStyle/>
          <a:p>
            <a:pPr marL="0" indent="0">
              <a:buNone/>
            </a:pPr>
            <a:r>
              <a:rPr lang="en-IN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ONLINE</a:t>
            </a:r>
            <a:r>
              <a:rPr lang="en-IN" sz="28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en-IN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METHODS</a:t>
            </a:r>
            <a:r>
              <a:rPr lang="en-IN" sz="28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                    </a:t>
            </a:r>
          </a:p>
          <a:p>
            <a:r>
              <a:rPr lang="en-IN" sz="2400" dirty="0"/>
              <a:t>UPI                                              </a:t>
            </a:r>
          </a:p>
          <a:p>
            <a:r>
              <a:rPr lang="en-IN" sz="2400" dirty="0"/>
              <a:t>PAYTM</a:t>
            </a:r>
          </a:p>
          <a:p>
            <a:r>
              <a:rPr lang="en-IN" sz="2400" dirty="0"/>
              <a:t>CREDIT/DEBIT/ATMCARD</a:t>
            </a:r>
          </a:p>
          <a:p>
            <a:r>
              <a:rPr lang="en-IN" sz="2400" dirty="0"/>
              <a:t>NET BANKING</a:t>
            </a:r>
          </a:p>
          <a:p>
            <a:r>
              <a:rPr lang="en-IN" sz="2400" dirty="0"/>
              <a:t>EMI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  <a:p>
            <a:pPr marL="0" indent="0">
              <a:buNone/>
            </a:pPr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20C1AAA-64B8-E008-6EE1-41DDD700458C}"/>
              </a:ext>
            </a:extLst>
          </p:cNvPr>
          <p:cNvCxnSpPr>
            <a:cxnSpLocks/>
          </p:cNvCxnSpPr>
          <p:nvPr/>
        </p:nvCxnSpPr>
        <p:spPr>
          <a:xfrm>
            <a:off x="13021945" y="4636132"/>
            <a:ext cx="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7C06909-BEC8-1738-B3AC-38EAEEF336AF}"/>
              </a:ext>
            </a:extLst>
          </p:cNvPr>
          <p:cNvSpPr txBox="1"/>
          <p:nvPr/>
        </p:nvSpPr>
        <p:spPr>
          <a:xfrm>
            <a:off x="4224132" y="1351721"/>
            <a:ext cx="37470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OFFLINE</a:t>
            </a:r>
            <a:r>
              <a:rPr lang="en-US" sz="28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CASH ON DELIVERY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11B799-1659-3A13-9BD2-7C8CC4772434}"/>
              </a:ext>
            </a:extLst>
          </p:cNvPr>
          <p:cNvSpPr txBox="1"/>
          <p:nvPr/>
        </p:nvSpPr>
        <p:spPr>
          <a:xfrm>
            <a:off x="1543050" y="4874925"/>
            <a:ext cx="925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NOTE</a:t>
            </a:r>
            <a:r>
              <a:rPr lang="en-US" sz="3200" dirty="0"/>
              <a:t>: </a:t>
            </a:r>
            <a:r>
              <a:rPr lang="en-US" sz="2400" dirty="0"/>
              <a:t>REPLACEMENT</a:t>
            </a:r>
            <a:r>
              <a:rPr lang="en-US" sz="3200" dirty="0"/>
              <a:t> </a:t>
            </a:r>
            <a:r>
              <a:rPr lang="en-US" sz="2400" dirty="0"/>
              <a:t>AND</a:t>
            </a:r>
            <a:r>
              <a:rPr lang="en-US" sz="3200" dirty="0"/>
              <a:t> </a:t>
            </a:r>
            <a:r>
              <a:rPr lang="en-US" sz="2400" dirty="0"/>
              <a:t>REFUNDING</a:t>
            </a:r>
            <a:r>
              <a:rPr lang="en-US" sz="3200" dirty="0"/>
              <a:t> </a:t>
            </a:r>
            <a:r>
              <a:rPr lang="en-US" sz="2400" dirty="0"/>
              <a:t>IS</a:t>
            </a:r>
            <a:r>
              <a:rPr lang="en-US" sz="3200" dirty="0"/>
              <a:t> </a:t>
            </a:r>
            <a:r>
              <a:rPr lang="en-US" sz="2400" dirty="0"/>
              <a:t>AVAILABLE,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 DELIVERING THE PRODUCT WITHOUT ANY DAMAGE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335475A-B86F-B4E2-DF0B-7239E45FB8F2}"/>
              </a:ext>
            </a:extLst>
          </p:cNvPr>
          <p:cNvCxnSpPr>
            <a:cxnSpLocks/>
          </p:cNvCxnSpPr>
          <p:nvPr/>
        </p:nvCxnSpPr>
        <p:spPr>
          <a:xfrm>
            <a:off x="945931" y="129208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171515C-44C2-8C7B-2653-667A5FF58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9661" y="0"/>
            <a:ext cx="3972339" cy="474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8697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E4A8DA-F7BF-0D9B-6D9B-C5A9EE162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705" y="884584"/>
            <a:ext cx="6251714" cy="441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3963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350</TotalTime>
  <Words>143</Words>
  <Application>Microsoft Office PowerPoint</Application>
  <PresentationFormat>Widescreen</PresentationFormat>
  <Paragraphs>55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Algerian</vt:lpstr>
      <vt:lpstr>Arial</vt:lpstr>
      <vt:lpstr>Bahnschrift SemiBold Condensed</vt:lpstr>
      <vt:lpstr>Bahnschrift SemiBold SemiConden</vt:lpstr>
      <vt:lpstr>Bahnschrift SemiLight Condensed</vt:lpstr>
      <vt:lpstr>Baskerville Old Face</vt:lpstr>
      <vt:lpstr>Bauhaus 93</vt:lpstr>
      <vt:lpstr>Berlin Sans FB Demi</vt:lpstr>
      <vt:lpstr>Britannic Bold</vt:lpstr>
      <vt:lpstr>Cooper Black</vt:lpstr>
      <vt:lpstr>Trebuchet MS</vt:lpstr>
      <vt:lpstr>Wingdings 3</vt:lpstr>
      <vt:lpstr>Facet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PAYMENT METHODS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MOHAMED</dc:creator>
  <cp:lastModifiedBy>MOHAMED</cp:lastModifiedBy>
  <cp:revision>1</cp:revision>
  <dcterms:created xsi:type="dcterms:W3CDTF">2022-11-11T04:30:10Z</dcterms:created>
  <dcterms:modified xsi:type="dcterms:W3CDTF">2022-11-15T04:26:52Z</dcterms:modified>
</cp:coreProperties>
</file>

<file path=docProps/thumbnail.jpeg>
</file>